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6e9b0284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6e9b0284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6e9b028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6e9b028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Blog with API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Andres Arboleda </a:t>
            </a:r>
            <a:endParaRPr/>
          </a:p>
          <a:p>
            <a:pPr indent="0" lvl="0" marL="0" rtl="0" algn="l">
              <a:spcBef>
                <a:spcPts val="0"/>
              </a:spcBef>
              <a:spcAft>
                <a:spcPts val="0"/>
              </a:spcAft>
              <a:buNone/>
            </a:pPr>
            <a:r>
              <a:rPr lang="en-GB"/>
              <a:t>Josep Romero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Lessons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Work with API method  Fetch(): GET, PATCH, DELETE.</a:t>
            </a:r>
            <a:endParaRPr sz="2200"/>
          </a:p>
          <a:p>
            <a:pPr indent="-368300" lvl="0" marL="457200" rtl="0" algn="l">
              <a:spcBef>
                <a:spcPts val="0"/>
              </a:spcBef>
              <a:spcAft>
                <a:spcPts val="0"/>
              </a:spcAft>
              <a:buSzPts val="2200"/>
              <a:buChar char="-"/>
            </a:pPr>
            <a:r>
              <a:rPr lang="en-GB" sz="2200"/>
              <a:t>How to use this to print stuff in the webpage from the database.</a:t>
            </a:r>
            <a:endParaRPr sz="2200"/>
          </a:p>
          <a:p>
            <a:pPr indent="-368300" lvl="0" marL="457200" rtl="0" algn="l">
              <a:spcBef>
                <a:spcPts val="0"/>
              </a:spcBef>
              <a:spcAft>
                <a:spcPts val="0"/>
              </a:spcAft>
              <a:buSzPts val="2200"/>
              <a:buChar char="-"/>
            </a:pPr>
            <a:r>
              <a:rPr lang="en-GB" sz="2200"/>
              <a:t>Work with Boostrap , modals and playing with class.</a:t>
            </a:r>
            <a:endParaRPr sz="2200"/>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Problems encountered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-Working with the method fetch(), how to print what we wanted where we wanted, putting a limit in the cards printed.</a:t>
            </a:r>
            <a:endParaRPr/>
          </a:p>
          <a:p>
            <a:pPr indent="0" lvl="0" marL="0" rtl="0" algn="l">
              <a:spcBef>
                <a:spcPts val="1200"/>
              </a:spcBef>
              <a:spcAft>
                <a:spcPts val="0"/>
              </a:spcAft>
              <a:buNone/>
            </a:pPr>
            <a:r>
              <a:rPr lang="en-GB"/>
              <a:t>-Many problems with bootstrap because we are new using it.</a:t>
            </a:r>
            <a:endParaRPr/>
          </a:p>
          <a:p>
            <a:pPr indent="0" lvl="0" marL="0" rtl="0" algn="l">
              <a:spcBef>
                <a:spcPts val="1200"/>
              </a:spcBef>
              <a:spcAft>
                <a:spcPts val="1200"/>
              </a:spcAft>
              <a:buNone/>
            </a:pPr>
            <a:r>
              <a:rPr lang="en-GB"/>
              <a:t>-After the webpage was done we figured out that many things were working because Live Server reload with every change, so we had to move the database and solve some things to get changes printed in live.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