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759765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759765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759765a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759765a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759765a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759765a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759765a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759765a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with API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Sebastian Brupbacher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Step: Bootstrap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basics of Bootstrap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Problems?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2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</a:t>
            </a:r>
            <a:r>
              <a:rPr lang="en"/>
              <a:t>myself struggling on occasions to override the preset styles with my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25" y="1546751"/>
            <a:ext cx="698558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step: Fetch API and structure JavaScript functions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structured</a:t>
            </a:r>
            <a:r>
              <a:rPr lang="en"/>
              <a:t> the code in four main functions, fetching API’s to filter them and use what we were asked for.</a:t>
            </a:r>
            <a:endParaRPr/>
          </a:p>
          <a:p>
            <a:pPr indent="-320675" lvl="0" marL="13716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en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showPost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en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showModalContent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en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getPostById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en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getCommentsById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post_id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Problems?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these functions were finished and working I found a problem…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 </a:t>
            </a:r>
            <a:r>
              <a:rPr lang="en"/>
              <a:t>opened</a:t>
            </a:r>
            <a:r>
              <a:rPr lang="en"/>
              <a:t> the modal i saw that the titles and comments were always the first of each author.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not capable of finding the solution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