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b58b45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b58b45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b58b45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8b58b45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8b58b45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8b58b45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8b58b45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8b58b45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8b58b45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8b58b45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System Explorer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25275" y="2797175"/>
            <a:ext cx="26940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Integrantes: 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Luis Molina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Carla Cardozo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Roger Mateu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00500" y="122175"/>
            <a:ext cx="77430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78"/>
              <a:t>Wireframe</a:t>
            </a:r>
            <a:endParaRPr sz="3978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00" y="1910950"/>
            <a:ext cx="4092676" cy="22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12175" y="1016550"/>
            <a:ext cx="77430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expectations											reality</a:t>
            </a:r>
            <a:endParaRPr sz="270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6296" l="0" r="1166" t="8262"/>
          <a:stretch/>
        </p:blipFill>
        <p:spPr>
          <a:xfrm>
            <a:off x="4766500" y="2020750"/>
            <a:ext cx="4248550" cy="20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00500" y="471525"/>
            <a:ext cx="77430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78"/>
              <a:t>Diagram</a:t>
            </a:r>
            <a:endParaRPr sz="3978"/>
          </a:p>
        </p:txBody>
      </p:sp>
      <p:pic>
        <p:nvPicPr>
          <p:cNvPr descr="imagen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69650"/>
            <a:ext cx="4191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711200" y="1579700"/>
            <a:ext cx="2217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We made it possible for the client to do almost all the functions, we lacked the folder search engine.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700500" y="471525"/>
            <a:ext cx="77430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78"/>
              <a:t>What lessons you’ve learned during this project</a:t>
            </a:r>
            <a:endParaRPr sz="3978"/>
          </a:p>
        </p:txBody>
      </p:sp>
      <p:sp>
        <p:nvSpPr>
          <p:cNvPr id="76" name="Google Shape;76;p16"/>
          <p:cNvSpPr txBox="1"/>
          <p:nvPr/>
        </p:nvSpPr>
        <p:spPr>
          <a:xfrm>
            <a:off x="1420425" y="1455950"/>
            <a:ext cx="6632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General use of PHP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The use of the global variables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Use of the keys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Working with files and folders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Use form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700500" y="471525"/>
            <a:ext cx="77430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78"/>
              <a:t>What problems have you encountered when developing this project?</a:t>
            </a:r>
            <a:endParaRPr sz="397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78"/>
          </a:p>
        </p:txBody>
      </p:sp>
      <p:sp>
        <p:nvSpPr>
          <p:cNvPr id="82" name="Google Shape;82;p17"/>
          <p:cNvSpPr txBox="1"/>
          <p:nvPr/>
        </p:nvSpPr>
        <p:spPr>
          <a:xfrm>
            <a:off x="1420425" y="1455950"/>
            <a:ext cx="6632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Editing files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Deleting files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Show the information of the files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highlight>
                  <a:srgbClr val="303134"/>
                </a:highlight>
              </a:rPr>
              <a:t>Display on the screen the files and the folders.</a:t>
            </a:r>
            <a:endParaRPr sz="2100">
              <a:solidFill>
                <a:schemeClr val="dk1"/>
              </a:solidFill>
              <a:highlight>
                <a:srgbClr val="30313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700500" y="471525"/>
            <a:ext cx="77430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How you have organized and distributed the tasks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78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6130" l="2657" r="0" t="11916"/>
          <a:stretch/>
        </p:blipFill>
        <p:spPr>
          <a:xfrm>
            <a:off x="1050575" y="1380725"/>
            <a:ext cx="6070075" cy="31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