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9B59-FB3E-42AA-849C-681924360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D61D-DB7C-43FD-ADC6-D606BF4AB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4E54-B348-4221-B932-A187236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6B46-17DA-4567-82EA-E127950E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4800-498C-4495-8F04-C2FE4556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9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D312-47F4-41A3-A3CA-D9D441C5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3104A-FD99-4492-AE3B-BE59493DF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09E3-0C56-46AF-B5AA-6AF7FB7B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7B94-0988-4230-9228-0D510750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C17D-1FEF-4405-9B90-4EA8158D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38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0129-6D8D-465F-BB6E-9F5D8A914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128B4-4C22-4D8B-9D7A-4B9A1223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323E9-F78E-43B0-A7D1-25C864D4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A655-732A-4135-B3C2-2DD66E57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0581-5F48-4535-8066-DD31104F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74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A06F-8C0E-45BE-965B-E8D52D54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59C3-F12E-429B-B131-9A42FB8B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E3A0-4F70-4132-B86A-C227B409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4DC4C-7C40-4FB7-8FFF-10C2A393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D8F0-CB5F-4B2A-AE5F-D5CF0FA1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FD5D-384C-425E-9EC8-421A5CF4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0299-9D21-458F-B92D-07E1DDF44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A8E1-AB61-43D9-A0E1-972A0E0C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3FC2-E444-457D-9599-CD728FCE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45F1B-7078-4BA0-9778-6ADE01A9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4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463-F715-4D24-8660-A2DE8576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43C7-EDA9-44CE-B7C7-40A50E08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04B6-E365-4C47-B0A6-56B50A32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B613F-D7E7-4BCE-901C-78E64647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201FC-9860-4CBF-B166-DAEA5329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0E10B-A511-4A32-A945-F0EF244E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32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129D-523F-4167-94B1-07A58430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D707-7712-4126-B0D7-576040E5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86A69-23E0-4E14-893D-2D795207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854F5-7CF2-417F-ACAE-5450BB5F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0857F-1165-46D3-B8FB-264F3083E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6555E-9D46-4417-BBEB-B6203091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9C7D3-D5A7-40E2-8000-4713D562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785F3-EA77-4EB9-8C1E-06C7C3B2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15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259F-3317-4E78-82AA-1BA506E2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132CC-92B5-4AF1-80B8-41324DF0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E87D5-B837-4A3F-8A30-BC4CCD0C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D46D7-0429-4C57-A1F4-0ED9CF15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5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6E292-E4C3-49C1-BBD9-637DC1B7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F92E5-3A11-4B24-AD72-82D9E6CE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0484B-E918-4FEF-BD61-9F413431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73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67C6-0779-4D2A-A971-0D21F795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C8DB-4863-4107-8C35-74CB399D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56916-CC97-437F-91A7-246917CA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5C71E-FC47-43B4-87EA-93F1C81A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32E5F-9561-4177-9B6E-9AD85DE1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DA221-1BC7-48C1-900F-D2E4F2DD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13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B8FD-0609-41AA-BCD2-FC0465BC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73640-0215-4826-9EC8-B63CD9C47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89C7D-7439-4C3C-8B6B-EE5056275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22BF-74A2-4F65-9279-1CB89610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ED881-921C-4926-84BB-BF5205C1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7A669-220A-4D4B-B9BD-6B84F005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77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4A104-1FE0-4750-877B-A3379A4F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A863E-8C61-436F-B094-80372F00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FF96-9EDB-48D8-B14E-AA11FFF17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E107-E223-4F9D-B3D9-9D2958A7C4E5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85EE-C8BD-475C-9C3E-8C0AB9995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913A-5BBD-48D0-A0B7-10E38103A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9A69-F2DC-4096-9E16-13AE80E67C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9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F81F-175F-4E30-A83F-42D10E1D1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784"/>
            <a:ext cx="9144000" cy="949628"/>
          </a:xfrm>
        </p:spPr>
        <p:txBody>
          <a:bodyPr/>
          <a:lstStyle/>
          <a:p>
            <a:r>
              <a:rPr lang="es-ES" dirty="0"/>
              <a:t>Case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8545F2-7773-4496-96B5-A5DBA909513F}"/>
              </a:ext>
            </a:extLst>
          </p:cNvPr>
          <p:cNvSpPr/>
          <p:nvPr/>
        </p:nvSpPr>
        <p:spPr>
          <a:xfrm>
            <a:off x="3104463" y="2247089"/>
            <a:ext cx="1284051" cy="836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Sign</a:t>
            </a:r>
            <a:r>
              <a:rPr lang="es-ES" dirty="0"/>
              <a:t> 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3C5AC2-6D37-4E5E-B9B7-499D59BD645E}"/>
              </a:ext>
            </a:extLst>
          </p:cNvPr>
          <p:cNvSpPr/>
          <p:nvPr/>
        </p:nvSpPr>
        <p:spPr>
          <a:xfrm>
            <a:off x="3130701" y="4193930"/>
            <a:ext cx="1284051" cy="836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F4567-0519-4F4F-BB5D-7F557744DB2D}"/>
              </a:ext>
            </a:extLst>
          </p:cNvPr>
          <p:cNvCxnSpPr/>
          <p:nvPr/>
        </p:nvCxnSpPr>
        <p:spPr>
          <a:xfrm flipV="1">
            <a:off x="2155972" y="2885813"/>
            <a:ext cx="864066" cy="478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E1CF8-38C1-4C56-8C3F-A25B04B4261B}"/>
              </a:ext>
            </a:extLst>
          </p:cNvPr>
          <p:cNvCxnSpPr>
            <a:cxnSpLocks/>
          </p:cNvCxnSpPr>
          <p:nvPr/>
        </p:nvCxnSpPr>
        <p:spPr>
          <a:xfrm>
            <a:off x="3746488" y="3133288"/>
            <a:ext cx="0" cy="957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3A282-5905-4BE4-91E8-338144D4D9BF}"/>
              </a:ext>
            </a:extLst>
          </p:cNvPr>
          <p:cNvCxnSpPr>
            <a:cxnSpLocks/>
          </p:cNvCxnSpPr>
          <p:nvPr/>
        </p:nvCxnSpPr>
        <p:spPr>
          <a:xfrm>
            <a:off x="2205845" y="3969867"/>
            <a:ext cx="865063" cy="4430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82CB64-8EBE-41DE-A08F-912E049D7BE4}"/>
              </a:ext>
            </a:extLst>
          </p:cNvPr>
          <p:cNvSpPr/>
          <p:nvPr/>
        </p:nvSpPr>
        <p:spPr>
          <a:xfrm>
            <a:off x="5288279" y="2013356"/>
            <a:ext cx="1284051" cy="8365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Folder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D67F52-5BF9-46CD-BB13-38AADB805E3A}"/>
              </a:ext>
            </a:extLst>
          </p:cNvPr>
          <p:cNvSpPr/>
          <p:nvPr/>
        </p:nvSpPr>
        <p:spPr>
          <a:xfrm>
            <a:off x="5288279" y="4814715"/>
            <a:ext cx="1284051" cy="8365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Upload</a:t>
            </a:r>
            <a:endParaRPr lang="es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15E9C8-6F34-4AAC-8E65-9480E7192CA0}"/>
              </a:ext>
            </a:extLst>
          </p:cNvPr>
          <p:cNvCxnSpPr>
            <a:cxnSpLocks/>
          </p:cNvCxnSpPr>
          <p:nvPr/>
        </p:nvCxnSpPr>
        <p:spPr>
          <a:xfrm flipV="1">
            <a:off x="6572330" y="4546833"/>
            <a:ext cx="784815" cy="48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EB970B9-ECCD-4573-88E3-0E63D2695CDC}"/>
              </a:ext>
            </a:extLst>
          </p:cNvPr>
          <p:cNvSpPr/>
          <p:nvPr/>
        </p:nvSpPr>
        <p:spPr>
          <a:xfrm>
            <a:off x="7253890" y="3775640"/>
            <a:ext cx="1284051" cy="8365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Select</a:t>
            </a:r>
            <a:r>
              <a:rPr lang="es-ES" dirty="0"/>
              <a:t> File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7FA322-4AF6-4D1A-A25F-F10C37665C07}"/>
              </a:ext>
            </a:extLst>
          </p:cNvPr>
          <p:cNvSpPr/>
          <p:nvPr/>
        </p:nvSpPr>
        <p:spPr>
          <a:xfrm>
            <a:off x="7253890" y="1410509"/>
            <a:ext cx="1284051" cy="8365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New Folder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103E25-03B8-4C53-9277-C08C91832DA1}"/>
              </a:ext>
            </a:extLst>
          </p:cNvPr>
          <p:cNvSpPr/>
          <p:nvPr/>
        </p:nvSpPr>
        <p:spPr>
          <a:xfrm>
            <a:off x="9124155" y="4617216"/>
            <a:ext cx="1284051" cy="8365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E1004A-8536-4E99-9F68-AD47432BEC0F}"/>
              </a:ext>
            </a:extLst>
          </p:cNvPr>
          <p:cNvSpPr/>
          <p:nvPr/>
        </p:nvSpPr>
        <p:spPr>
          <a:xfrm>
            <a:off x="9124154" y="3133288"/>
            <a:ext cx="1284051" cy="8365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Trash</a:t>
            </a:r>
            <a:endParaRPr lang="es-E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CB88F-14E0-4426-A774-646CA1DA6289}"/>
              </a:ext>
            </a:extLst>
          </p:cNvPr>
          <p:cNvCxnSpPr>
            <a:cxnSpLocks/>
          </p:cNvCxnSpPr>
          <p:nvPr/>
        </p:nvCxnSpPr>
        <p:spPr>
          <a:xfrm flipH="1" flipV="1">
            <a:off x="5886816" y="2932311"/>
            <a:ext cx="17251" cy="167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21DC66-172C-4B3E-A3CA-A65ACF561B1A}"/>
              </a:ext>
            </a:extLst>
          </p:cNvPr>
          <p:cNvCxnSpPr>
            <a:cxnSpLocks/>
          </p:cNvCxnSpPr>
          <p:nvPr/>
        </p:nvCxnSpPr>
        <p:spPr>
          <a:xfrm flipV="1">
            <a:off x="8598716" y="3725545"/>
            <a:ext cx="518308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CCEB6-F97C-466D-9965-456C0D3C3F8C}"/>
              </a:ext>
            </a:extLst>
          </p:cNvPr>
          <p:cNvCxnSpPr>
            <a:cxnSpLocks/>
          </p:cNvCxnSpPr>
          <p:nvPr/>
        </p:nvCxnSpPr>
        <p:spPr>
          <a:xfrm>
            <a:off x="8485507" y="4449630"/>
            <a:ext cx="678005" cy="385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B92EED9-6BA6-45C1-A5B5-79B31C1D1A60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4414752" y="2431646"/>
            <a:ext cx="873527" cy="21805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18CE01C-30A9-457F-A020-3B7B74A7049C}"/>
              </a:ext>
            </a:extLst>
          </p:cNvPr>
          <p:cNvCxnSpPr>
            <a:stCxn id="7" idx="4"/>
            <a:endCxn id="18" idx="2"/>
          </p:cNvCxnSpPr>
          <p:nvPr/>
        </p:nvCxnSpPr>
        <p:spPr>
          <a:xfrm rot="16200000" flipH="1">
            <a:off x="4429255" y="4373981"/>
            <a:ext cx="202496" cy="1515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BC26BF-F8A0-48BF-9A94-4B03121960AD}"/>
              </a:ext>
            </a:extLst>
          </p:cNvPr>
          <p:cNvCxnSpPr>
            <a:cxnSpLocks/>
          </p:cNvCxnSpPr>
          <p:nvPr/>
        </p:nvCxnSpPr>
        <p:spPr>
          <a:xfrm flipV="1">
            <a:off x="6632123" y="1989157"/>
            <a:ext cx="550251" cy="24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123B54-7B03-4E6C-8AEE-BA5B687A9C4C}"/>
              </a:ext>
            </a:extLst>
          </p:cNvPr>
          <p:cNvCxnSpPr>
            <a:cxnSpLocks/>
          </p:cNvCxnSpPr>
          <p:nvPr/>
        </p:nvCxnSpPr>
        <p:spPr>
          <a:xfrm flipH="1">
            <a:off x="6321240" y="2331492"/>
            <a:ext cx="1150855" cy="2457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60F242E-9F3D-45A4-A3D1-45274FC492FC}"/>
              </a:ext>
            </a:extLst>
          </p:cNvPr>
          <p:cNvSpPr/>
          <p:nvPr/>
        </p:nvSpPr>
        <p:spPr>
          <a:xfrm>
            <a:off x="9833831" y="1277319"/>
            <a:ext cx="1284051" cy="8365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Delete</a:t>
            </a:r>
            <a:endParaRPr lang="es-E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92FB11-9325-4E14-B4FE-9C9F4FFEAC80}"/>
              </a:ext>
            </a:extLst>
          </p:cNvPr>
          <p:cNvCxnSpPr>
            <a:cxnSpLocks/>
          </p:cNvCxnSpPr>
          <p:nvPr/>
        </p:nvCxnSpPr>
        <p:spPr>
          <a:xfrm flipV="1">
            <a:off x="9964128" y="2155805"/>
            <a:ext cx="320775" cy="938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2629A540-53DC-4AB6-942A-2E13F44EB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" y="2585565"/>
            <a:ext cx="2229150" cy="22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Diagram</dc:title>
  <dc:creator>Gonzalo García Arahuetes</dc:creator>
  <cp:lastModifiedBy>Gonzalo García Arahuetes</cp:lastModifiedBy>
  <cp:revision>1</cp:revision>
  <dcterms:created xsi:type="dcterms:W3CDTF">2021-11-09T16:27:52Z</dcterms:created>
  <dcterms:modified xsi:type="dcterms:W3CDTF">2021-11-09T16:39:17Z</dcterms:modified>
</cp:coreProperties>
</file>