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8989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89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89893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898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889893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8898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889893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889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552416c0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552416c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52416c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552416c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52416c0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552416c0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52416c03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552416c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function JsCalendar( ){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Authors: Marc, Josep, Haroon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a-mental-rollercoaster.js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startLearning ( 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Starting off with the project seemed very </a:t>
            </a:r>
            <a:r>
              <a:rPr lang="en"/>
              <a:t>complicated</a:t>
            </a:r>
            <a:r>
              <a:rPr lang="en"/>
              <a:t>, and it was!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spent the whole first day investigating and brainstorming ideas about how to </a:t>
            </a:r>
            <a:r>
              <a:rPr lang="en"/>
              <a:t>design</a:t>
            </a:r>
            <a:r>
              <a:rPr lang="en"/>
              <a:t> the Calendar.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coded, we designed, we got stuck but at the end we managed to finish the project just in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redesign-mind.css (What we Learned)</a:t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82" name="Google Shape;82;p15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489192" y="1337725"/>
            <a:ext cx="3495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933875" y="1337725"/>
            <a:ext cx="210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 Efficiently with Grids: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508125" y="2268950"/>
            <a:ext cx="25308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Since we had to display the months using grids, Arranging and rearranging them was the first step of the way.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3221800" y="1342525"/>
            <a:ext cx="2673003" cy="3302700"/>
            <a:chOff x="3221800" y="1342525"/>
            <a:chExt cx="2673003" cy="3302700"/>
          </a:xfrm>
        </p:grpSpPr>
        <p:sp>
          <p:nvSpPr>
            <p:cNvPr id="89" name="Google Shape;89;p15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5"/>
          <p:cNvSpPr txBox="1"/>
          <p:nvPr>
            <p:ph idx="4294967295" type="body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Working With Dates: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3294700" y="2268950"/>
            <a:ext cx="25308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Working with time and dates to get the desired values we need, for example last day(31 or 30 or 28)  of previous months, day of week where month starts etc. </a:t>
            </a:r>
            <a:br>
              <a:rPr lang="en" sz="1400"/>
            </a:br>
            <a:r>
              <a:rPr lang="en" sz="1400"/>
              <a:t>}</a:t>
            </a:r>
            <a:endParaRPr sz="1400"/>
          </a:p>
        </p:txBody>
      </p:sp>
      <p:grpSp>
        <p:nvGrpSpPr>
          <p:cNvPr id="95" name="Google Shape;95;p15"/>
          <p:cNvGrpSpPr/>
          <p:nvPr/>
        </p:nvGrpSpPr>
        <p:grpSpPr>
          <a:xfrm>
            <a:off x="6007125" y="1342525"/>
            <a:ext cx="2673000" cy="3302700"/>
            <a:chOff x="6007125" y="1342525"/>
            <a:chExt cx="2673000" cy="3302700"/>
          </a:xfrm>
        </p:grpSpPr>
        <p:sp>
          <p:nvSpPr>
            <p:cNvPr id="96" name="Google Shape;96;p15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6007125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6058742" y="1337725"/>
            <a:ext cx="3495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6503425" y="1342525"/>
            <a:ext cx="210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Local Storage and JSON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6077675" y="2268950"/>
            <a:ext cx="25308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Most Importantly, we learned how to store and retrieve date from local Storage, this was on of the hardest parts of the project for us.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3928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applying redesign-mind.css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600" y="1190225"/>
            <a:ext cx="2568424" cy="380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70300" y="1190225"/>
            <a:ext cx="3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Going in the Project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298025" y="11902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Coming out of the Project: Literal Expression.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325" y="1590425"/>
            <a:ext cx="3726926" cy="3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0" y="180500"/>
            <a:ext cx="60177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ato"/>
                <a:ea typeface="Lato"/>
                <a:cs typeface="Lato"/>
                <a:sym typeface="Lato"/>
              </a:rPr>
              <a:t>errors-and -problems</a:t>
            </a:r>
            <a:endParaRPr sz="3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235375" y="202145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Storage was one of </a:t>
            </a:r>
            <a:r>
              <a:rPr lang="en">
                <a:solidFill>
                  <a:schemeClr val="dk1"/>
                </a:solidFill>
              </a:rPr>
              <a:t>the biggest challenges for us, because we had never worked with it before, but behold, I was stuck on this </a:t>
            </a:r>
            <a:r>
              <a:rPr b="1" lang="en" u="sng">
                <a:solidFill>
                  <a:schemeClr val="dk2"/>
                </a:solidFill>
              </a:rPr>
              <a:t>single line</a:t>
            </a:r>
            <a:r>
              <a:rPr lang="en">
                <a:solidFill>
                  <a:schemeClr val="dk1"/>
                </a:solidFill>
              </a:rPr>
              <a:t> for one whole day :(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812" y="3919650"/>
            <a:ext cx="29622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950" y="1004549"/>
            <a:ext cx="3986000" cy="39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4623125" y="261200"/>
            <a:ext cx="5864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And the next day, most certainly,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 We got stuck in how to use the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retrieved data from Local Storage.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But once done, it all seems easy!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562550" y="0"/>
            <a:ext cx="65700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We started off with 2 Calendar Variants.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5" y="668650"/>
            <a:ext cx="3990651" cy="32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225" y="803676"/>
            <a:ext cx="4648325" cy="30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42025" y="4239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3 days, we had 2 fully working Calendars( Showing Dates and Months). We decided to continue with Josep’s Variant because it was Cleaner and more efficient.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0" y="240750"/>
            <a:ext cx="43830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AddingTheLocalStorageFunctionalities.js</a:t>
            </a:r>
            <a:endParaRPr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41100" y="1503925"/>
            <a:ext cx="3717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During the days we had, left. We basically added the Rest of Functionalities. &gt;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Printing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events of every month. 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&gt;Add events for the future months and dates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&gt;Limit events to only future dates.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&gt;Different Modals and the reminder event(unfinished).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925" y="0"/>
            <a:ext cx="4761076" cy="22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525" y="2200050"/>
            <a:ext cx="2141825" cy="15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5075" y="3616522"/>
            <a:ext cx="4938924" cy="15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Lato"/>
                <a:ea typeface="Lato"/>
                <a:cs typeface="Lato"/>
                <a:sym typeface="Lato"/>
              </a:rPr>
              <a:t>Final-Touches.css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and Final Bug fixes</a:t>
            </a:r>
            <a:endParaRPr/>
          </a:p>
        </p:txBody>
      </p:sp>
      <p:sp>
        <p:nvSpPr>
          <p:cNvPr id="143" name="Google Shape;14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.we-are-done{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Last day for us was basically try to find any bugs that existed and try to fix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Apply some CSS effects.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Thank You,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Authors: Marc, Josep, Haroon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683125" y="2521525"/>
            <a:ext cx="585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Questions?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