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9b67851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9b67851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9b67851b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9b67851b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a53d6f8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8a53d6f8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9b6785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9b6785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9b67851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9b67851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9b67851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9b67851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9b67851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9b67851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9b67851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9b67851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9b67851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9b67851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9b67851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9b67851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9b67851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9b67851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369075" y="1183150"/>
            <a:ext cx="3599700" cy="10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PROYECTO FINAL</a:t>
            </a:r>
            <a:endParaRPr sz="2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MÓDULO PYTHON</a:t>
            </a:r>
            <a:endParaRPr sz="2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882475" y="3080450"/>
            <a:ext cx="2483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SQUAD  RAPIDMINER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Berta Pfaff Porta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Sergio Salvador Sánchez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Alberto Padilla Nieto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4525"/>
            <a:ext cx="8591101" cy="38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1859250" y="217000"/>
            <a:ext cx="54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Celda donde se llaman a todas las funciones descritas anteriormente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152400" y="1450375"/>
            <a:ext cx="6929700" cy="60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152400" y="2112150"/>
            <a:ext cx="4941600" cy="128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152400" y="3828125"/>
            <a:ext cx="4587900" cy="84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4369163" y="1930675"/>
            <a:ext cx="456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Inputs necesarios para hacer la limpieza de los datos: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características queremos limpiar (1-name; 2-url; 3-descripción).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carácter o cadena de carácteres quieres contar en datos.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partir de  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cantidad de repeticiones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5" y="1867438"/>
            <a:ext cx="4035976" cy="14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/>
        </p:nvSpPr>
        <p:spPr>
          <a:xfrm>
            <a:off x="3077546" y="1244400"/>
            <a:ext cx="298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¿PREGUNTAS?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2287338" y="2514650"/>
            <a:ext cx="456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GRACIAS POR SU ATENCIÓN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50" y="93438"/>
            <a:ext cx="4657124" cy="37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5956075" y="275775"/>
            <a:ext cx="299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500250" y="275763"/>
            <a:ext cx="290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 que cuenta la cantidad de tipos de 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línea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contiene el texto: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Líneas en Blanco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Líneas de Comentario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Líneas de Datos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‘extra’  Nº de comas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175" y="4139726"/>
            <a:ext cx="2436581" cy="76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1412025" y="3803375"/>
            <a:ext cx="20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004650" y="1354950"/>
            <a:ext cx="1931400" cy="121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10375" y="368275"/>
            <a:ext cx="2670300" cy="53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1004650" y="2812950"/>
            <a:ext cx="3076200" cy="62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1143175" y="377500"/>
            <a:ext cx="55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 que limpia las 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líneas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símbolos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crea una </a:t>
            </a: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 de datos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48585" l="0" r="0" t="29913"/>
          <a:stretch/>
        </p:blipFill>
        <p:spPr>
          <a:xfrm>
            <a:off x="644300" y="3471125"/>
            <a:ext cx="7855399" cy="958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1143175" y="3151600"/>
            <a:ext cx="9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856700" y="917775"/>
            <a:ext cx="7430600" cy="2000550"/>
            <a:chOff x="856700" y="917775"/>
            <a:chExt cx="7430600" cy="2000550"/>
          </a:xfrm>
        </p:grpSpPr>
        <p:pic>
          <p:nvPicPr>
            <p:cNvPr id="156" name="Google Shape;15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700" y="917775"/>
              <a:ext cx="7430600" cy="2000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5"/>
            <p:cNvSpPr/>
            <p:nvPr/>
          </p:nvSpPr>
          <p:spPr>
            <a:xfrm>
              <a:off x="2003825" y="1995223"/>
              <a:ext cx="6049200" cy="255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/>
        </p:nvSpPr>
        <p:spPr>
          <a:xfrm>
            <a:off x="1626175" y="174400"/>
            <a:ext cx="788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 que limpia la característica escogida de la lista de datos  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 rotWithShape="1">
          <a:blip r:embed="rId3">
            <a:alphaModFix/>
          </a:blip>
          <a:srcRect b="38260" l="0" r="0" t="49844"/>
          <a:stretch/>
        </p:blipFill>
        <p:spPr>
          <a:xfrm>
            <a:off x="1164525" y="4102550"/>
            <a:ext cx="6814926" cy="45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1416250" y="3702350"/>
            <a:ext cx="78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1416238" y="567075"/>
            <a:ext cx="6311524" cy="2960675"/>
            <a:chOff x="979938" y="581225"/>
            <a:chExt cx="6311524" cy="2960675"/>
          </a:xfrm>
        </p:grpSpPr>
        <p:pic>
          <p:nvPicPr>
            <p:cNvPr id="166" name="Google Shape;16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9938" y="581225"/>
              <a:ext cx="6311524" cy="296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6"/>
            <p:cNvSpPr/>
            <p:nvPr/>
          </p:nvSpPr>
          <p:spPr>
            <a:xfrm>
              <a:off x="1245200" y="907000"/>
              <a:ext cx="4131900" cy="180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193000" y="1347725"/>
              <a:ext cx="5285100" cy="1963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1457725" y="715175"/>
            <a:ext cx="54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 encargada de contar el 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carácter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o cadena de caracteres de alguna lista.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475" y="3680675"/>
            <a:ext cx="3531325" cy="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1457725" y="3241925"/>
            <a:ext cx="4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275700" y="1533000"/>
            <a:ext cx="8422901" cy="1300575"/>
            <a:chOff x="275700" y="1533000"/>
            <a:chExt cx="8422901" cy="1300575"/>
          </a:xfrm>
        </p:grpSpPr>
        <p:pic>
          <p:nvPicPr>
            <p:cNvPr id="177" name="Google Shape;17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5700" y="1533000"/>
              <a:ext cx="8422901" cy="1300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7"/>
            <p:cNvSpPr/>
            <p:nvPr/>
          </p:nvSpPr>
          <p:spPr>
            <a:xfrm>
              <a:off x="629675" y="1733575"/>
              <a:ext cx="7662300" cy="243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25" y="842175"/>
            <a:ext cx="5655649" cy="2719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1158325" y="93775"/>
            <a:ext cx="54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 encargada de contar la frecuencia con la que aparece un mismo elemento en una lista.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21692" l="0" r="38149" t="68075"/>
          <a:stretch/>
        </p:blipFill>
        <p:spPr>
          <a:xfrm>
            <a:off x="1158327" y="4284575"/>
            <a:ext cx="5655649" cy="5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1158325" y="3800263"/>
            <a:ext cx="4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1665500" y="1748925"/>
            <a:ext cx="4641300" cy="21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386325" y="2092961"/>
            <a:ext cx="3969300" cy="126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6463"/>
            <a:ext cx="8839199" cy="12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997800" y="650150"/>
            <a:ext cx="738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 que llama una lista limpia y la ordena 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alfabéticamente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Luego crea un documento .txt con solo la primera mitad.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75" y="3319450"/>
            <a:ext cx="3213500" cy="10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1975" y="2894737"/>
            <a:ext cx="1843707" cy="2096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756500" y="2830775"/>
            <a:ext cx="4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824875" y="2281538"/>
            <a:ext cx="5478900" cy="24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1604575" y="57750"/>
            <a:ext cx="542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 encargada de extraer de la lista de los dominios únicos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604575" y="3043263"/>
            <a:ext cx="4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300" y="2806800"/>
            <a:ext cx="4198666" cy="184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575" y="647005"/>
            <a:ext cx="6680399" cy="176767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/>
          <p:nvPr/>
        </p:nvSpPr>
        <p:spPr>
          <a:xfrm>
            <a:off x="1891900" y="949450"/>
            <a:ext cx="4956600" cy="21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25" y="1093400"/>
            <a:ext cx="5333325" cy="25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1595450" y="457550"/>
            <a:ext cx="54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 encargada de contar la cantidad de dominios con la misma descripción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4">
            <a:alphaModFix/>
          </a:blip>
          <a:srcRect b="0" l="0" r="0" t="86275"/>
          <a:stretch/>
        </p:blipFill>
        <p:spPr>
          <a:xfrm>
            <a:off x="755638" y="4273275"/>
            <a:ext cx="7632724" cy="5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/>
        </p:nvSpPr>
        <p:spPr>
          <a:xfrm>
            <a:off x="755650" y="3721425"/>
            <a:ext cx="542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7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252725" y="1812600"/>
            <a:ext cx="4956600" cy="104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