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3000" y="3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665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708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6012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697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81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842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814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06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40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693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525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82E9-CCB7-4F26-B937-FF243AC50C5D}" type="datetimeFigureOut">
              <a:rPr lang="es-VE" smtClean="0"/>
              <a:t>17/05/2016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F88F-B548-44B7-8A3B-817B4463F0C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02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667000" y="2362200"/>
            <a:ext cx="9144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         ADD TREND</a:t>
            </a:r>
            <a:endParaRPr lang="es-VE" sz="8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2667000" y="2362200"/>
            <a:ext cx="228600" cy="228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" name="7 Conector recto"/>
          <p:cNvCxnSpPr/>
          <p:nvPr/>
        </p:nvCxnSpPr>
        <p:spPr>
          <a:xfrm>
            <a:off x="2781300" y="2407920"/>
            <a:ext cx="0" cy="137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712720" y="2474119"/>
            <a:ext cx="137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2681287" y="2819400"/>
            <a:ext cx="9144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         </a:t>
            </a:r>
            <a:r>
              <a:rPr lang="en-US" sz="800" dirty="0" smtClean="0"/>
              <a:t>BLINK</a:t>
            </a:r>
            <a:endParaRPr lang="es-VE" sz="8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681287" y="2819400"/>
            <a:ext cx="228600" cy="228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C:\Users\mtrujillo\Desktop\alarm_icon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49" y="2840036"/>
            <a:ext cx="193675" cy="19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7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mtrujillo</dc:creator>
  <cp:lastModifiedBy>mtrujillo</cp:lastModifiedBy>
  <cp:revision>2</cp:revision>
  <dcterms:created xsi:type="dcterms:W3CDTF">2016-05-17T17:31:23Z</dcterms:created>
  <dcterms:modified xsi:type="dcterms:W3CDTF">2016-05-17T17:48:07Z</dcterms:modified>
</cp:coreProperties>
</file>