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8" r:id="rId2"/>
    <p:sldId id="257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36" autoAdjust="0"/>
  </p:normalViewPr>
  <p:slideViewPr>
    <p:cSldViewPr snapToGrid="0">
      <p:cViewPr varScale="1">
        <p:scale>
          <a:sx n="65" d="100"/>
          <a:sy n="65" d="100"/>
        </p:scale>
        <p:origin x="1330" y="53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EBD2-4169-418A-A2A9-604E7CFF246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2C69F-6A3E-4AB7-8BB5-707EE6DA9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6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My name is Assem Ihab,</a:t>
            </a:r>
          </a:p>
          <a:p>
            <a:r>
              <a:rPr lang="en-US" dirty="0"/>
              <a:t>Welcome to my first SQL tutorial</a:t>
            </a:r>
          </a:p>
          <a:p>
            <a:r>
              <a:rPr lang="en-US" dirty="0"/>
              <a:t>Today we diving into the fascinating world of cross joins </a:t>
            </a:r>
          </a:p>
          <a:p>
            <a:r>
              <a:rPr lang="en-US" dirty="0"/>
              <a:t>We will talk about</a:t>
            </a:r>
          </a:p>
          <a:p>
            <a:r>
              <a:rPr lang="en-US" dirty="0"/>
              <a:t>How to doit on 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</a:p>
          <a:p>
            <a:r>
              <a:rPr lang="en-US" dirty="0"/>
              <a:t>It’s draw 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9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figure </a:t>
            </a:r>
            <a:r>
              <a:rPr lang="en-US" dirty="0" err="1"/>
              <a:t>illustraining</a:t>
            </a:r>
            <a:r>
              <a:rPr lang="en-US" dirty="0"/>
              <a:t> how a cross join works </a:t>
            </a:r>
          </a:p>
          <a:p>
            <a:r>
              <a:rPr lang="en-US" dirty="0"/>
              <a:t>By combining all possible types of food with all possible types of drinks in our kitchen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4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great example illustrating a use case for employing a cross join</a:t>
            </a:r>
          </a:p>
          <a:p>
            <a:r>
              <a:rPr lang="en-US" dirty="0"/>
              <a:t>The result from this query is a new table that contains every possible combination of 'Product' and 'Color'.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2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Here is an example illustrating why you should avoid cross joins whenever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cross join could significantly increase query size and latency, and consume more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8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it’s your turn </a:t>
            </a:r>
          </a:p>
          <a:p>
            <a:r>
              <a:rPr lang="en-US" sz="1200" dirty="0"/>
              <a:t>Do we still need foreign keys when dealing with cross joins?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2C69F-6A3E-4AB7-8BB5-707EE6DA98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6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7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7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0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2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3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7D1DE-9543-97A8-3420-951C02D2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Today we are going to talk about cross joins</a:t>
            </a:r>
            <a:br>
              <a:rPr lang="en-US" sz="4000" b="1" kern="1200" dirty="0">
                <a:latin typeface="+mj-lt"/>
                <a:ea typeface="+mj-ea"/>
                <a:cs typeface="+mj-cs"/>
              </a:rPr>
            </a:br>
            <a:endParaRPr lang="en-US" sz="40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67FE51"/>
          </a:solidFill>
          <a:ln w="38100" cap="rnd">
            <a:solidFill>
              <a:srgbClr val="67FE5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522B-9FCB-1057-9059-39EA8019C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/>
              <a:t>Illustrating it</a:t>
            </a:r>
          </a:p>
          <a:p>
            <a:r>
              <a:rPr lang="en-US" dirty="0"/>
              <a:t>How to do it on Microsoft SQL server</a:t>
            </a:r>
          </a:p>
          <a:p>
            <a:r>
              <a:rPr lang="en-US" dirty="0"/>
              <a:t>It’s disadvantages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92E5E-2868-5284-E44F-AE4EC05266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90" r="4491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2" name="Audio 31">
            <a:hlinkClick r:id="" action="ppaction://media"/>
            <a:extLst>
              <a:ext uri="{FF2B5EF4-FFF2-40B4-BE49-F238E27FC236}">
                <a16:creationId xmlns:a16="http://schemas.microsoft.com/office/drawing/2014/main" id="{124CCF49-ED72-9329-CDA0-01F5B55470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14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4"/>
    </mc:Choice>
    <mc:Fallback xmlns="">
      <p:transition spd="slow" advTm="13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3F207-312C-8EC5-1EAB-88F5783C691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dirty="0">
                <a:latin typeface="+mj-lt"/>
                <a:ea typeface="+mj-ea"/>
                <a:cs typeface="+mj-cs"/>
              </a:rPr>
              <a:t>Here is a figure illustrating how a Cross Join works:</a:t>
            </a:r>
            <a:endParaRPr lang="en-US" sz="45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6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DFF4C"/>
          </a:solidFill>
          <a:ln w="38100" cap="rnd">
            <a:solidFill>
              <a:srgbClr val="FDFF4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QL CROSS JOIN with examples">
            <a:extLst>
              <a:ext uri="{FF2B5EF4-FFF2-40B4-BE49-F238E27FC236}">
                <a16:creationId xmlns:a16="http://schemas.microsoft.com/office/drawing/2014/main" id="{F7C93E96-FA81-F45B-9243-56CDCE7E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5078" y="640080"/>
            <a:ext cx="6033051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Audio 21">
            <a:hlinkClick r:id="" action="ppaction://media"/>
            <a:extLst>
              <a:ext uri="{FF2B5EF4-FFF2-40B4-BE49-F238E27FC236}">
                <a16:creationId xmlns:a16="http://schemas.microsoft.com/office/drawing/2014/main" id="{17287523-E382-C33E-3EFE-AFBF555F2A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566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8"/>
    </mc:Choice>
    <mc:Fallback xmlns="">
      <p:transition spd="slow" advTm="8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8BC-513B-7795-E570-D4AFF206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cross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EED4-C325-47AB-B182-01E1D4E0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</a:t>
            </a:r>
          </a:p>
          <a:p>
            <a:r>
              <a:rPr lang="en-US" dirty="0"/>
              <a:t>FROM Products</a:t>
            </a:r>
          </a:p>
          <a:p>
            <a:r>
              <a:rPr lang="en-US" dirty="0"/>
              <a:t>CROSS JOIN Colors;</a:t>
            </a:r>
          </a:p>
          <a:p>
            <a:endParaRPr lang="en-US" dirty="0"/>
          </a:p>
        </p:txBody>
      </p:sp>
      <p:pic>
        <p:nvPicPr>
          <p:cNvPr id="24" name="Audio 23">
            <a:hlinkClick r:id="" action="ppaction://media"/>
            <a:extLst>
              <a:ext uri="{FF2B5EF4-FFF2-40B4-BE49-F238E27FC236}">
                <a16:creationId xmlns:a16="http://schemas.microsoft.com/office/drawing/2014/main" id="{27475790-6D4A-E4E1-58C7-B419450D3D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821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7"/>
    </mc:Choice>
    <mc:Fallback xmlns="">
      <p:transition spd="slow" advTm="11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3F79-8983-C825-F90B-A69F67C27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territories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E5C1-DDAA-B957-6910-A99DA35A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49474"/>
            <a:ext cx="3676650" cy="2552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50BB1A-3A5B-6F8E-849E-3C99D664843B}"/>
              </a:ext>
            </a:extLst>
          </p:cNvPr>
          <p:cNvSpPr txBox="1">
            <a:spLocks/>
          </p:cNvSpPr>
          <p:nvPr/>
        </p:nvSpPr>
        <p:spPr>
          <a:xfrm>
            <a:off x="5481578" y="1929384"/>
            <a:ext cx="4704144" cy="396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of employees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C04FF-B44E-F763-69D8-3B1A97FBE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499890"/>
            <a:ext cx="3638550" cy="2465649"/>
          </a:xfrm>
          <a:prstGeom prst="rect">
            <a:avLst/>
          </a:prstGeom>
        </p:spPr>
      </p:pic>
      <p:pic>
        <p:nvPicPr>
          <p:cNvPr id="21" name="Audio 20">
            <a:hlinkClick r:id="" action="ppaction://media"/>
            <a:extLst>
              <a:ext uri="{FF2B5EF4-FFF2-40B4-BE49-F238E27FC236}">
                <a16:creationId xmlns:a16="http://schemas.microsoft.com/office/drawing/2014/main" id="{4FA18869-213D-C608-7C82-03F356ED0A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6931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1"/>
    </mc:Choice>
    <mc:Fallback xmlns="">
      <p:transition spd="slow" advTm="5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E8BC-513B-7795-E570-D4AFF206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rows = 9*49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EED4-C325-47AB-B182-01E1D4E0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14AD3-EB44-767B-D39B-DE8566997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03" y="2212874"/>
            <a:ext cx="3400425" cy="3381375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F08A2C63-EECA-8707-D698-F6807F26D9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7682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66"/>
    </mc:Choice>
    <mc:Fallback>
      <p:transition spd="slow" advTm="7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92C3-1D80-BC55-E8F0-A23D4442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4" y="3037987"/>
            <a:ext cx="11037277" cy="13255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Do we still need foreign keys when dealing with cross joins?</a:t>
            </a:r>
            <a:endParaRPr lang="en-US" sz="6600" dirty="0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B028752-696D-0B91-381B-091BC7D1A2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916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5"/>
    </mc:Choice>
    <mc:Fallback>
      <p:transition spd="slow" advTm="82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221</Words>
  <Application>Microsoft Office PowerPoint</Application>
  <PresentationFormat>Widescreen</PresentationFormat>
  <Paragraphs>34</Paragraphs>
  <Slides>6</Slides>
  <Notes>6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Modern Love</vt:lpstr>
      <vt:lpstr>The Hand</vt:lpstr>
      <vt:lpstr>SketchyVTI</vt:lpstr>
      <vt:lpstr>Today we are going to talk about cross joins </vt:lpstr>
      <vt:lpstr>PowerPoint Presentation</vt:lpstr>
      <vt:lpstr>when to use cross joins</vt:lpstr>
      <vt:lpstr>PowerPoint Presentation</vt:lpstr>
      <vt:lpstr>Total number of rows = 9*49</vt:lpstr>
      <vt:lpstr>Do we still need foreign keys when dealing with cross joins?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Assem Ihab</dc:creator>
  <cp:lastModifiedBy>Assem Ihab</cp:lastModifiedBy>
  <cp:revision>2</cp:revision>
  <dcterms:created xsi:type="dcterms:W3CDTF">2024-06-14T08:58:53Z</dcterms:created>
  <dcterms:modified xsi:type="dcterms:W3CDTF">2024-06-14T09:55:12Z</dcterms:modified>
</cp:coreProperties>
</file>