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506" y="0"/>
                </a:lnTo>
                <a:lnTo>
                  <a:pt x="0" y="819404"/>
                </a:lnTo>
                <a:lnTo>
                  <a:pt x="505" y="819404"/>
                </a:lnTo>
                <a:lnTo>
                  <a:pt x="48654" y="818012"/>
                </a:lnTo>
                <a:lnTo>
                  <a:pt x="96070" y="813890"/>
                </a:lnTo>
                <a:lnTo>
                  <a:pt x="142676" y="807114"/>
                </a:lnTo>
                <a:lnTo>
                  <a:pt x="188396" y="797760"/>
                </a:lnTo>
                <a:lnTo>
                  <a:pt x="233153" y="785906"/>
                </a:lnTo>
                <a:lnTo>
                  <a:pt x="276870" y="771629"/>
                </a:lnTo>
                <a:lnTo>
                  <a:pt x="319470" y="755005"/>
                </a:lnTo>
                <a:lnTo>
                  <a:pt x="360876" y="736111"/>
                </a:lnTo>
                <a:lnTo>
                  <a:pt x="401012" y="715024"/>
                </a:lnTo>
                <a:lnTo>
                  <a:pt x="439800" y="691821"/>
                </a:lnTo>
                <a:lnTo>
                  <a:pt x="477163" y="666580"/>
                </a:lnTo>
                <a:lnTo>
                  <a:pt x="513026" y="639376"/>
                </a:lnTo>
                <a:lnTo>
                  <a:pt x="547310" y="610287"/>
                </a:lnTo>
                <a:lnTo>
                  <a:pt x="579940" y="579389"/>
                </a:lnTo>
                <a:lnTo>
                  <a:pt x="610838" y="546760"/>
                </a:lnTo>
                <a:lnTo>
                  <a:pt x="639927" y="512477"/>
                </a:lnTo>
                <a:lnTo>
                  <a:pt x="667130" y="476615"/>
                </a:lnTo>
                <a:lnTo>
                  <a:pt x="692372" y="439253"/>
                </a:lnTo>
                <a:lnTo>
                  <a:pt x="715574" y="400467"/>
                </a:lnTo>
                <a:lnTo>
                  <a:pt x="736660" y="360334"/>
                </a:lnTo>
                <a:lnTo>
                  <a:pt x="755553" y="318930"/>
                </a:lnTo>
                <a:lnTo>
                  <a:pt x="772177" y="276333"/>
                </a:lnTo>
                <a:lnTo>
                  <a:pt x="786454" y="232620"/>
                </a:lnTo>
                <a:lnTo>
                  <a:pt x="798307" y="187868"/>
                </a:lnTo>
                <a:lnTo>
                  <a:pt x="807660" y="142152"/>
                </a:lnTo>
                <a:lnTo>
                  <a:pt x="814436" y="95551"/>
                </a:lnTo>
                <a:lnTo>
                  <a:pt x="818558" y="48141"/>
                </a:lnTo>
                <a:lnTo>
                  <a:pt x="819949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818558" y="48141"/>
                </a:lnTo>
                <a:lnTo>
                  <a:pt x="814436" y="95551"/>
                </a:lnTo>
                <a:lnTo>
                  <a:pt x="807660" y="142152"/>
                </a:lnTo>
                <a:lnTo>
                  <a:pt x="798307" y="187868"/>
                </a:lnTo>
                <a:lnTo>
                  <a:pt x="786454" y="232620"/>
                </a:lnTo>
                <a:lnTo>
                  <a:pt x="772177" y="276333"/>
                </a:lnTo>
                <a:lnTo>
                  <a:pt x="755553" y="318930"/>
                </a:lnTo>
                <a:lnTo>
                  <a:pt x="736660" y="360334"/>
                </a:lnTo>
                <a:lnTo>
                  <a:pt x="715574" y="400467"/>
                </a:lnTo>
                <a:lnTo>
                  <a:pt x="692372" y="439253"/>
                </a:lnTo>
                <a:lnTo>
                  <a:pt x="667130" y="476615"/>
                </a:lnTo>
                <a:lnTo>
                  <a:pt x="639927" y="512477"/>
                </a:lnTo>
                <a:lnTo>
                  <a:pt x="610838" y="546760"/>
                </a:lnTo>
                <a:lnTo>
                  <a:pt x="579940" y="579389"/>
                </a:lnTo>
                <a:lnTo>
                  <a:pt x="547310" y="610287"/>
                </a:lnTo>
                <a:lnTo>
                  <a:pt x="513026" y="639376"/>
                </a:lnTo>
                <a:lnTo>
                  <a:pt x="477163" y="666580"/>
                </a:lnTo>
                <a:lnTo>
                  <a:pt x="439800" y="691821"/>
                </a:lnTo>
                <a:lnTo>
                  <a:pt x="401012" y="715024"/>
                </a:lnTo>
                <a:lnTo>
                  <a:pt x="360876" y="736111"/>
                </a:lnTo>
                <a:lnTo>
                  <a:pt x="319470" y="755005"/>
                </a:lnTo>
                <a:lnTo>
                  <a:pt x="276870" y="771629"/>
                </a:lnTo>
                <a:lnTo>
                  <a:pt x="233153" y="785906"/>
                </a:lnTo>
                <a:lnTo>
                  <a:pt x="188396" y="797760"/>
                </a:lnTo>
                <a:lnTo>
                  <a:pt x="142676" y="807114"/>
                </a:lnTo>
                <a:lnTo>
                  <a:pt x="96070" y="813890"/>
                </a:lnTo>
                <a:lnTo>
                  <a:pt x="48654" y="818012"/>
                </a:lnTo>
                <a:lnTo>
                  <a:pt x="505" y="819404"/>
                </a:lnTo>
                <a:lnTo>
                  <a:pt x="337" y="819404"/>
                </a:lnTo>
                <a:lnTo>
                  <a:pt x="168" y="819404"/>
                </a:lnTo>
                <a:lnTo>
                  <a:pt x="0" y="819404"/>
                </a:lnTo>
                <a:lnTo>
                  <a:pt x="506" y="0"/>
                </a:lnTo>
                <a:lnTo>
                  <a:pt x="819949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968" y="3048"/>
            <a:ext cx="1789176" cy="178917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68821" y="21081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09" y="708461"/>
                </a:lnTo>
                <a:lnTo>
                  <a:pt x="20981" y="662500"/>
                </a:lnTo>
                <a:lnTo>
                  <a:pt x="32484" y="617462"/>
                </a:lnTo>
                <a:lnTo>
                  <a:pt x="46346" y="573417"/>
                </a:lnTo>
                <a:lnTo>
                  <a:pt x="62495" y="530438"/>
                </a:lnTo>
                <a:lnTo>
                  <a:pt x="80860" y="488596"/>
                </a:lnTo>
                <a:lnTo>
                  <a:pt x="101369" y="447964"/>
                </a:lnTo>
                <a:lnTo>
                  <a:pt x="123949" y="408613"/>
                </a:lnTo>
                <a:lnTo>
                  <a:pt x="148530" y="370615"/>
                </a:lnTo>
                <a:lnTo>
                  <a:pt x="175039" y="334042"/>
                </a:lnTo>
                <a:lnTo>
                  <a:pt x="203404" y="298966"/>
                </a:lnTo>
                <a:lnTo>
                  <a:pt x="233553" y="265459"/>
                </a:lnTo>
                <a:lnTo>
                  <a:pt x="265416" y="233593"/>
                </a:lnTo>
                <a:lnTo>
                  <a:pt x="298919" y="203439"/>
                </a:lnTo>
                <a:lnTo>
                  <a:pt x="333991" y="175070"/>
                </a:lnTo>
                <a:lnTo>
                  <a:pt x="370561" y="148557"/>
                </a:lnTo>
                <a:lnTo>
                  <a:pt x="408556" y="123973"/>
                </a:lnTo>
                <a:lnTo>
                  <a:pt x="447904" y="101388"/>
                </a:lnTo>
                <a:lnTo>
                  <a:pt x="488534" y="80876"/>
                </a:lnTo>
                <a:lnTo>
                  <a:pt x="530373" y="62508"/>
                </a:lnTo>
                <a:lnTo>
                  <a:pt x="573351" y="46355"/>
                </a:lnTo>
                <a:lnTo>
                  <a:pt x="617394" y="32490"/>
                </a:lnTo>
                <a:lnTo>
                  <a:pt x="662432" y="20985"/>
                </a:lnTo>
                <a:lnTo>
                  <a:pt x="708393" y="11912"/>
                </a:lnTo>
                <a:lnTo>
                  <a:pt x="755204" y="5342"/>
                </a:lnTo>
                <a:lnTo>
                  <a:pt x="802793" y="1347"/>
                </a:lnTo>
                <a:lnTo>
                  <a:pt x="851090" y="0"/>
                </a:lnTo>
                <a:lnTo>
                  <a:pt x="899386" y="1347"/>
                </a:lnTo>
                <a:lnTo>
                  <a:pt x="946976" y="5342"/>
                </a:lnTo>
                <a:lnTo>
                  <a:pt x="993786" y="11912"/>
                </a:lnTo>
                <a:lnTo>
                  <a:pt x="1039746" y="20985"/>
                </a:lnTo>
                <a:lnTo>
                  <a:pt x="1084783" y="32490"/>
                </a:lnTo>
                <a:lnTo>
                  <a:pt x="1128825" y="46355"/>
                </a:lnTo>
                <a:lnTo>
                  <a:pt x="1171801" y="62508"/>
                </a:lnTo>
                <a:lnTo>
                  <a:pt x="1213639" y="80876"/>
                </a:lnTo>
                <a:lnTo>
                  <a:pt x="1254268" y="101388"/>
                </a:lnTo>
                <a:lnTo>
                  <a:pt x="1293614" y="123973"/>
                </a:lnTo>
                <a:lnTo>
                  <a:pt x="1331607" y="148557"/>
                </a:lnTo>
                <a:lnTo>
                  <a:pt x="1368174" y="175070"/>
                </a:lnTo>
                <a:lnTo>
                  <a:pt x="1403245" y="203439"/>
                </a:lnTo>
                <a:lnTo>
                  <a:pt x="1436746" y="233593"/>
                </a:lnTo>
                <a:lnTo>
                  <a:pt x="1468606" y="265459"/>
                </a:lnTo>
                <a:lnTo>
                  <a:pt x="1498754" y="298966"/>
                </a:lnTo>
                <a:lnTo>
                  <a:pt x="1527117" y="334042"/>
                </a:lnTo>
                <a:lnTo>
                  <a:pt x="1553624" y="370615"/>
                </a:lnTo>
                <a:lnTo>
                  <a:pt x="1578203" y="408613"/>
                </a:lnTo>
                <a:lnTo>
                  <a:pt x="1600782" y="447964"/>
                </a:lnTo>
                <a:lnTo>
                  <a:pt x="1621289" y="488596"/>
                </a:lnTo>
                <a:lnTo>
                  <a:pt x="1639653" y="530438"/>
                </a:lnTo>
                <a:lnTo>
                  <a:pt x="1655801" y="573417"/>
                </a:lnTo>
                <a:lnTo>
                  <a:pt x="1669661" y="617462"/>
                </a:lnTo>
                <a:lnTo>
                  <a:pt x="1681163" y="662500"/>
                </a:lnTo>
                <a:lnTo>
                  <a:pt x="1690234" y="708461"/>
                </a:lnTo>
                <a:lnTo>
                  <a:pt x="1696802" y="755271"/>
                </a:lnTo>
                <a:lnTo>
                  <a:pt x="1700795" y="802859"/>
                </a:lnTo>
                <a:lnTo>
                  <a:pt x="1702142" y="851154"/>
                </a:lnTo>
                <a:lnTo>
                  <a:pt x="1700795" y="899447"/>
                </a:lnTo>
                <a:lnTo>
                  <a:pt x="1696802" y="947034"/>
                </a:lnTo>
                <a:lnTo>
                  <a:pt x="1690234" y="993843"/>
                </a:lnTo>
                <a:lnTo>
                  <a:pt x="1681163" y="1039800"/>
                </a:lnTo>
                <a:lnTo>
                  <a:pt x="1669661" y="1084835"/>
                </a:lnTo>
                <a:lnTo>
                  <a:pt x="1655801" y="1128876"/>
                </a:lnTo>
                <a:lnTo>
                  <a:pt x="1639653" y="1171850"/>
                </a:lnTo>
                <a:lnTo>
                  <a:pt x="1621289" y="1213687"/>
                </a:lnTo>
                <a:lnTo>
                  <a:pt x="1600782" y="1254314"/>
                </a:lnTo>
                <a:lnTo>
                  <a:pt x="1578203" y="1293659"/>
                </a:lnTo>
                <a:lnTo>
                  <a:pt x="1553624" y="1331651"/>
                </a:lnTo>
                <a:lnTo>
                  <a:pt x="1527117" y="1368218"/>
                </a:lnTo>
                <a:lnTo>
                  <a:pt x="1498754" y="1403287"/>
                </a:lnTo>
                <a:lnTo>
                  <a:pt x="1468606" y="1436788"/>
                </a:lnTo>
                <a:lnTo>
                  <a:pt x="1436746" y="1468647"/>
                </a:lnTo>
                <a:lnTo>
                  <a:pt x="1403245" y="1498795"/>
                </a:lnTo>
                <a:lnTo>
                  <a:pt x="1368174" y="1527157"/>
                </a:lnTo>
                <a:lnTo>
                  <a:pt x="1331607" y="1553664"/>
                </a:lnTo>
                <a:lnTo>
                  <a:pt x="1293614" y="1578242"/>
                </a:lnTo>
                <a:lnTo>
                  <a:pt x="1254268" y="1600821"/>
                </a:lnTo>
                <a:lnTo>
                  <a:pt x="1213639" y="1621328"/>
                </a:lnTo>
                <a:lnTo>
                  <a:pt x="1171801" y="1639691"/>
                </a:lnTo>
                <a:lnTo>
                  <a:pt x="1128825" y="1655839"/>
                </a:lnTo>
                <a:lnTo>
                  <a:pt x="1084783" y="1669700"/>
                </a:lnTo>
                <a:lnTo>
                  <a:pt x="1039746" y="1681201"/>
                </a:lnTo>
                <a:lnTo>
                  <a:pt x="993786" y="1690272"/>
                </a:lnTo>
                <a:lnTo>
                  <a:pt x="946976" y="1696840"/>
                </a:lnTo>
                <a:lnTo>
                  <a:pt x="899386" y="1700833"/>
                </a:lnTo>
                <a:lnTo>
                  <a:pt x="851090" y="1702181"/>
                </a:lnTo>
                <a:lnTo>
                  <a:pt x="802793" y="1700833"/>
                </a:lnTo>
                <a:lnTo>
                  <a:pt x="755204" y="1696840"/>
                </a:lnTo>
                <a:lnTo>
                  <a:pt x="708393" y="1690272"/>
                </a:lnTo>
                <a:lnTo>
                  <a:pt x="662432" y="1681201"/>
                </a:lnTo>
                <a:lnTo>
                  <a:pt x="617394" y="1669700"/>
                </a:lnTo>
                <a:lnTo>
                  <a:pt x="573351" y="1655839"/>
                </a:lnTo>
                <a:lnTo>
                  <a:pt x="530373" y="1639691"/>
                </a:lnTo>
                <a:lnTo>
                  <a:pt x="488534" y="1621328"/>
                </a:lnTo>
                <a:lnTo>
                  <a:pt x="447904" y="1600821"/>
                </a:lnTo>
                <a:lnTo>
                  <a:pt x="408556" y="1578242"/>
                </a:lnTo>
                <a:lnTo>
                  <a:pt x="370561" y="1553664"/>
                </a:lnTo>
                <a:lnTo>
                  <a:pt x="333991" y="1527157"/>
                </a:lnTo>
                <a:lnTo>
                  <a:pt x="298919" y="1498795"/>
                </a:lnTo>
                <a:lnTo>
                  <a:pt x="265416" y="1468647"/>
                </a:lnTo>
                <a:lnTo>
                  <a:pt x="233553" y="1436788"/>
                </a:lnTo>
                <a:lnTo>
                  <a:pt x="203404" y="1403287"/>
                </a:lnTo>
                <a:lnTo>
                  <a:pt x="175039" y="1368218"/>
                </a:lnTo>
                <a:lnTo>
                  <a:pt x="148530" y="1331651"/>
                </a:lnTo>
                <a:lnTo>
                  <a:pt x="123949" y="1293659"/>
                </a:lnTo>
                <a:lnTo>
                  <a:pt x="101369" y="1254314"/>
                </a:lnTo>
                <a:lnTo>
                  <a:pt x="80860" y="1213687"/>
                </a:lnTo>
                <a:lnTo>
                  <a:pt x="62495" y="1171850"/>
                </a:lnTo>
                <a:lnTo>
                  <a:pt x="46346" y="1128876"/>
                </a:lnTo>
                <a:lnTo>
                  <a:pt x="32484" y="1084835"/>
                </a:lnTo>
                <a:lnTo>
                  <a:pt x="20981" y="1039800"/>
                </a:lnTo>
                <a:lnTo>
                  <a:pt x="11909" y="993843"/>
                </a:lnTo>
                <a:lnTo>
                  <a:pt x="5341" y="947034"/>
                </a:lnTo>
                <a:lnTo>
                  <a:pt x="1347" y="899447"/>
                </a:lnTo>
                <a:lnTo>
                  <a:pt x="0" y="851154"/>
                </a:lnTo>
                <a:close/>
              </a:path>
            </a:pathLst>
          </a:custGeom>
          <a:ln w="27305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687" y="1042416"/>
            <a:ext cx="1158240" cy="1155191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7318" y="1050633"/>
            <a:ext cx="1116813" cy="111153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87318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7" y="204634"/>
                </a:moveTo>
                <a:lnTo>
                  <a:pt x="149786" y="168741"/>
                </a:lnTo>
                <a:lnTo>
                  <a:pt x="183516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6" y="40547"/>
                </a:lnTo>
                <a:lnTo>
                  <a:pt x="380539" y="25331"/>
                </a:lnTo>
                <a:lnTo>
                  <a:pt x="423971" y="13644"/>
                </a:lnTo>
                <a:lnTo>
                  <a:pt x="468197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8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8" y="50083"/>
                </a:lnTo>
                <a:lnTo>
                  <a:pt x="822331" y="71238"/>
                </a:lnTo>
                <a:lnTo>
                  <a:pt x="863109" y="96162"/>
                </a:lnTo>
                <a:lnTo>
                  <a:pt x="902328" y="124878"/>
                </a:lnTo>
                <a:lnTo>
                  <a:pt x="939023" y="156757"/>
                </a:lnTo>
                <a:lnTo>
                  <a:pt x="972366" y="190998"/>
                </a:lnTo>
                <a:lnTo>
                  <a:pt x="1002326" y="227366"/>
                </a:lnTo>
                <a:lnTo>
                  <a:pt x="1028875" y="265625"/>
                </a:lnTo>
                <a:lnTo>
                  <a:pt x="1051985" y="305541"/>
                </a:lnTo>
                <a:lnTo>
                  <a:pt x="1071627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5" y="611617"/>
                </a:lnTo>
                <a:lnTo>
                  <a:pt x="1109608" y="656333"/>
                </a:lnTo>
                <a:lnTo>
                  <a:pt x="1100474" y="700593"/>
                </a:lnTo>
                <a:lnTo>
                  <a:pt x="1087614" y="744160"/>
                </a:lnTo>
                <a:lnTo>
                  <a:pt x="1070999" y="786801"/>
                </a:lnTo>
                <a:lnTo>
                  <a:pt x="1050601" y="828281"/>
                </a:lnTo>
                <a:lnTo>
                  <a:pt x="1026391" y="868365"/>
                </a:lnTo>
                <a:lnTo>
                  <a:pt x="998340" y="906817"/>
                </a:lnTo>
                <a:lnTo>
                  <a:pt x="967050" y="942711"/>
                </a:lnTo>
                <a:lnTo>
                  <a:pt x="933321" y="975221"/>
                </a:lnTo>
                <a:lnTo>
                  <a:pt x="897386" y="1004323"/>
                </a:lnTo>
                <a:lnTo>
                  <a:pt x="859481" y="1029991"/>
                </a:lnTo>
                <a:lnTo>
                  <a:pt x="819842" y="1052203"/>
                </a:lnTo>
                <a:lnTo>
                  <a:pt x="778703" y="1070934"/>
                </a:lnTo>
                <a:lnTo>
                  <a:pt x="736301" y="1086160"/>
                </a:lnTo>
                <a:lnTo>
                  <a:pt x="692869" y="1097856"/>
                </a:lnTo>
                <a:lnTo>
                  <a:pt x="648644" y="1105999"/>
                </a:lnTo>
                <a:lnTo>
                  <a:pt x="603861" y="1110565"/>
                </a:lnTo>
                <a:lnTo>
                  <a:pt x="558755" y="1111530"/>
                </a:lnTo>
                <a:lnTo>
                  <a:pt x="513561" y="1108869"/>
                </a:lnTo>
                <a:lnTo>
                  <a:pt x="468514" y="1102558"/>
                </a:lnTo>
                <a:lnTo>
                  <a:pt x="423851" y="1092574"/>
                </a:lnTo>
                <a:lnTo>
                  <a:pt x="379805" y="1078891"/>
                </a:lnTo>
                <a:lnTo>
                  <a:pt x="336613" y="1061487"/>
                </a:lnTo>
                <a:lnTo>
                  <a:pt x="294509" y="1040336"/>
                </a:lnTo>
                <a:lnTo>
                  <a:pt x="253729" y="1015415"/>
                </a:lnTo>
                <a:lnTo>
                  <a:pt x="214509" y="986700"/>
                </a:lnTo>
                <a:lnTo>
                  <a:pt x="177813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3" y="806035"/>
                </a:lnTo>
                <a:lnTo>
                  <a:pt x="45198" y="764695"/>
                </a:lnTo>
                <a:lnTo>
                  <a:pt x="29050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1" y="367355"/>
                </a:lnTo>
                <a:lnTo>
                  <a:pt x="45819" y="324701"/>
                </a:lnTo>
                <a:lnTo>
                  <a:pt x="66221" y="283206"/>
                </a:lnTo>
                <a:lnTo>
                  <a:pt x="90438" y="243105"/>
                </a:lnTo>
                <a:lnTo>
                  <a:pt x="118497" y="204634"/>
                </a:lnTo>
                <a:close/>
              </a:path>
              <a:path w="1116965" h="1111885">
                <a:moveTo>
                  <a:pt x="220478" y="286041"/>
                </a:moveTo>
                <a:lnTo>
                  <a:pt x="193857" y="323455"/>
                </a:lnTo>
                <a:lnTo>
                  <a:pt x="171956" y="362810"/>
                </a:lnTo>
                <a:lnTo>
                  <a:pt x="154731" y="403741"/>
                </a:lnTo>
                <a:lnTo>
                  <a:pt x="142134" y="445881"/>
                </a:lnTo>
                <a:lnTo>
                  <a:pt x="134120" y="488865"/>
                </a:lnTo>
                <a:lnTo>
                  <a:pt x="130642" y="532328"/>
                </a:lnTo>
                <a:lnTo>
                  <a:pt x="131656" y="575903"/>
                </a:lnTo>
                <a:lnTo>
                  <a:pt x="137113" y="619227"/>
                </a:lnTo>
                <a:lnTo>
                  <a:pt x="146970" y="661933"/>
                </a:lnTo>
                <a:lnTo>
                  <a:pt x="161179" y="703655"/>
                </a:lnTo>
                <a:lnTo>
                  <a:pt x="179695" y="744028"/>
                </a:lnTo>
                <a:lnTo>
                  <a:pt x="202471" y="782686"/>
                </a:lnTo>
                <a:lnTo>
                  <a:pt x="229462" y="819265"/>
                </a:lnTo>
                <a:lnTo>
                  <a:pt x="260621" y="853397"/>
                </a:lnTo>
                <a:lnTo>
                  <a:pt x="295903" y="884719"/>
                </a:lnTo>
                <a:lnTo>
                  <a:pt x="334266" y="912179"/>
                </a:lnTo>
                <a:lnTo>
                  <a:pt x="374454" y="934995"/>
                </a:lnTo>
                <a:lnTo>
                  <a:pt x="416101" y="953204"/>
                </a:lnTo>
                <a:lnTo>
                  <a:pt x="458842" y="966841"/>
                </a:lnTo>
                <a:lnTo>
                  <a:pt x="502309" y="975943"/>
                </a:lnTo>
                <a:lnTo>
                  <a:pt x="546136" y="980546"/>
                </a:lnTo>
                <a:lnTo>
                  <a:pt x="589958" y="980687"/>
                </a:lnTo>
                <a:lnTo>
                  <a:pt x="633407" y="976403"/>
                </a:lnTo>
                <a:lnTo>
                  <a:pt x="676118" y="967728"/>
                </a:lnTo>
                <a:lnTo>
                  <a:pt x="717723" y="954701"/>
                </a:lnTo>
                <a:lnTo>
                  <a:pt x="757858" y="937356"/>
                </a:lnTo>
                <a:lnTo>
                  <a:pt x="796155" y="915731"/>
                </a:lnTo>
                <a:lnTo>
                  <a:pt x="832249" y="889862"/>
                </a:lnTo>
                <a:lnTo>
                  <a:pt x="865772" y="859785"/>
                </a:lnTo>
                <a:lnTo>
                  <a:pt x="896359" y="825537"/>
                </a:lnTo>
                <a:lnTo>
                  <a:pt x="922982" y="788101"/>
                </a:lnTo>
                <a:lnTo>
                  <a:pt x="944884" y="748730"/>
                </a:lnTo>
                <a:lnTo>
                  <a:pt x="962112" y="707789"/>
                </a:lnTo>
                <a:lnTo>
                  <a:pt x="974710" y="665643"/>
                </a:lnTo>
                <a:lnTo>
                  <a:pt x="982725" y="622657"/>
                </a:lnTo>
                <a:lnTo>
                  <a:pt x="986204" y="579196"/>
                </a:lnTo>
                <a:lnTo>
                  <a:pt x="985192" y="535624"/>
                </a:lnTo>
                <a:lnTo>
                  <a:pt x="979734" y="492307"/>
                </a:lnTo>
                <a:lnTo>
                  <a:pt x="969878" y="449609"/>
                </a:lnTo>
                <a:lnTo>
                  <a:pt x="955670" y="407895"/>
                </a:lnTo>
                <a:lnTo>
                  <a:pt x="937154" y="367530"/>
                </a:lnTo>
                <a:lnTo>
                  <a:pt x="914378" y="328880"/>
                </a:lnTo>
                <a:lnTo>
                  <a:pt x="887387" y="292308"/>
                </a:lnTo>
                <a:lnTo>
                  <a:pt x="856228" y="258179"/>
                </a:lnTo>
                <a:lnTo>
                  <a:pt x="820946" y="226859"/>
                </a:lnTo>
                <a:lnTo>
                  <a:pt x="782581" y="199399"/>
                </a:lnTo>
                <a:lnTo>
                  <a:pt x="742391" y="176583"/>
                </a:lnTo>
                <a:lnTo>
                  <a:pt x="700742" y="158375"/>
                </a:lnTo>
                <a:lnTo>
                  <a:pt x="658000" y="144737"/>
                </a:lnTo>
                <a:lnTo>
                  <a:pt x="614531" y="135635"/>
                </a:lnTo>
                <a:lnTo>
                  <a:pt x="570703" y="131032"/>
                </a:lnTo>
                <a:lnTo>
                  <a:pt x="526880" y="130891"/>
                </a:lnTo>
                <a:lnTo>
                  <a:pt x="483431" y="135175"/>
                </a:lnTo>
                <a:lnTo>
                  <a:pt x="440719" y="143850"/>
                </a:lnTo>
                <a:lnTo>
                  <a:pt x="399113" y="156877"/>
                </a:lnTo>
                <a:lnTo>
                  <a:pt x="358979" y="174222"/>
                </a:lnTo>
                <a:lnTo>
                  <a:pt x="320681" y="195847"/>
                </a:lnTo>
                <a:lnTo>
                  <a:pt x="284588" y="221716"/>
                </a:lnTo>
                <a:lnTo>
                  <a:pt x="251064" y="251793"/>
                </a:lnTo>
                <a:lnTo>
                  <a:pt x="220478" y="286041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12875" y="0"/>
            <a:ext cx="8131175" cy="6858000"/>
          </a:xfrm>
          <a:custGeom>
            <a:avLst/>
            <a:gdLst/>
            <a:ahLst/>
            <a:cxnLst/>
            <a:rect l="l" t="t" r="r" b="b"/>
            <a:pathLst>
              <a:path w="8131175" h="6858000">
                <a:moveTo>
                  <a:pt x="8131175" y="0"/>
                </a:moveTo>
                <a:lnTo>
                  <a:pt x="0" y="0"/>
                </a:lnTo>
                <a:lnTo>
                  <a:pt x="0" y="6858000"/>
                </a:lnTo>
                <a:lnTo>
                  <a:pt x="8131175" y="6858000"/>
                </a:lnTo>
                <a:lnTo>
                  <a:pt x="81311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5736" y="0"/>
            <a:ext cx="158496" cy="6857999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1288" y="338327"/>
            <a:ext cx="1478280" cy="896112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05000" y="338327"/>
            <a:ext cx="911351" cy="896112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81784" y="338327"/>
            <a:ext cx="2977896" cy="8961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506" y="0"/>
                </a:lnTo>
                <a:lnTo>
                  <a:pt x="0" y="819404"/>
                </a:lnTo>
                <a:lnTo>
                  <a:pt x="505" y="819404"/>
                </a:lnTo>
                <a:lnTo>
                  <a:pt x="48654" y="818012"/>
                </a:lnTo>
                <a:lnTo>
                  <a:pt x="96070" y="813890"/>
                </a:lnTo>
                <a:lnTo>
                  <a:pt x="142676" y="807114"/>
                </a:lnTo>
                <a:lnTo>
                  <a:pt x="188396" y="797760"/>
                </a:lnTo>
                <a:lnTo>
                  <a:pt x="233153" y="785906"/>
                </a:lnTo>
                <a:lnTo>
                  <a:pt x="276870" y="771629"/>
                </a:lnTo>
                <a:lnTo>
                  <a:pt x="319470" y="755005"/>
                </a:lnTo>
                <a:lnTo>
                  <a:pt x="360876" y="736111"/>
                </a:lnTo>
                <a:lnTo>
                  <a:pt x="401012" y="715024"/>
                </a:lnTo>
                <a:lnTo>
                  <a:pt x="439800" y="691821"/>
                </a:lnTo>
                <a:lnTo>
                  <a:pt x="477163" y="666580"/>
                </a:lnTo>
                <a:lnTo>
                  <a:pt x="513026" y="639376"/>
                </a:lnTo>
                <a:lnTo>
                  <a:pt x="547310" y="610287"/>
                </a:lnTo>
                <a:lnTo>
                  <a:pt x="579940" y="579389"/>
                </a:lnTo>
                <a:lnTo>
                  <a:pt x="610838" y="546760"/>
                </a:lnTo>
                <a:lnTo>
                  <a:pt x="639927" y="512477"/>
                </a:lnTo>
                <a:lnTo>
                  <a:pt x="667130" y="476615"/>
                </a:lnTo>
                <a:lnTo>
                  <a:pt x="692372" y="439253"/>
                </a:lnTo>
                <a:lnTo>
                  <a:pt x="715574" y="400467"/>
                </a:lnTo>
                <a:lnTo>
                  <a:pt x="736660" y="360334"/>
                </a:lnTo>
                <a:lnTo>
                  <a:pt x="755553" y="318930"/>
                </a:lnTo>
                <a:lnTo>
                  <a:pt x="772177" y="276333"/>
                </a:lnTo>
                <a:lnTo>
                  <a:pt x="786454" y="232620"/>
                </a:lnTo>
                <a:lnTo>
                  <a:pt x="798307" y="187868"/>
                </a:lnTo>
                <a:lnTo>
                  <a:pt x="807660" y="142152"/>
                </a:lnTo>
                <a:lnTo>
                  <a:pt x="814436" y="95551"/>
                </a:lnTo>
                <a:lnTo>
                  <a:pt x="818558" y="48141"/>
                </a:lnTo>
                <a:lnTo>
                  <a:pt x="819949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818558" y="48141"/>
                </a:lnTo>
                <a:lnTo>
                  <a:pt x="814436" y="95551"/>
                </a:lnTo>
                <a:lnTo>
                  <a:pt x="807660" y="142152"/>
                </a:lnTo>
                <a:lnTo>
                  <a:pt x="798307" y="187868"/>
                </a:lnTo>
                <a:lnTo>
                  <a:pt x="786454" y="232620"/>
                </a:lnTo>
                <a:lnTo>
                  <a:pt x="772177" y="276333"/>
                </a:lnTo>
                <a:lnTo>
                  <a:pt x="755553" y="318930"/>
                </a:lnTo>
                <a:lnTo>
                  <a:pt x="736660" y="360334"/>
                </a:lnTo>
                <a:lnTo>
                  <a:pt x="715574" y="400467"/>
                </a:lnTo>
                <a:lnTo>
                  <a:pt x="692372" y="439253"/>
                </a:lnTo>
                <a:lnTo>
                  <a:pt x="667130" y="476615"/>
                </a:lnTo>
                <a:lnTo>
                  <a:pt x="639927" y="512477"/>
                </a:lnTo>
                <a:lnTo>
                  <a:pt x="610838" y="546760"/>
                </a:lnTo>
                <a:lnTo>
                  <a:pt x="579940" y="579389"/>
                </a:lnTo>
                <a:lnTo>
                  <a:pt x="547310" y="610287"/>
                </a:lnTo>
                <a:lnTo>
                  <a:pt x="513026" y="639376"/>
                </a:lnTo>
                <a:lnTo>
                  <a:pt x="477163" y="666580"/>
                </a:lnTo>
                <a:lnTo>
                  <a:pt x="439800" y="691821"/>
                </a:lnTo>
                <a:lnTo>
                  <a:pt x="401012" y="715024"/>
                </a:lnTo>
                <a:lnTo>
                  <a:pt x="360876" y="736111"/>
                </a:lnTo>
                <a:lnTo>
                  <a:pt x="319470" y="755005"/>
                </a:lnTo>
                <a:lnTo>
                  <a:pt x="276870" y="771629"/>
                </a:lnTo>
                <a:lnTo>
                  <a:pt x="233153" y="785906"/>
                </a:lnTo>
                <a:lnTo>
                  <a:pt x="188396" y="797760"/>
                </a:lnTo>
                <a:lnTo>
                  <a:pt x="142676" y="807114"/>
                </a:lnTo>
                <a:lnTo>
                  <a:pt x="96070" y="813890"/>
                </a:lnTo>
                <a:lnTo>
                  <a:pt x="48654" y="818012"/>
                </a:lnTo>
                <a:lnTo>
                  <a:pt x="505" y="819404"/>
                </a:lnTo>
                <a:lnTo>
                  <a:pt x="337" y="819404"/>
                </a:lnTo>
                <a:lnTo>
                  <a:pt x="168" y="819404"/>
                </a:lnTo>
                <a:lnTo>
                  <a:pt x="0" y="819404"/>
                </a:lnTo>
                <a:lnTo>
                  <a:pt x="506" y="0"/>
                </a:lnTo>
                <a:lnTo>
                  <a:pt x="819949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4968" y="3048"/>
            <a:ext cx="1789176" cy="178917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68821" y="21081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09" y="708461"/>
                </a:lnTo>
                <a:lnTo>
                  <a:pt x="20981" y="662500"/>
                </a:lnTo>
                <a:lnTo>
                  <a:pt x="32484" y="617462"/>
                </a:lnTo>
                <a:lnTo>
                  <a:pt x="46346" y="573417"/>
                </a:lnTo>
                <a:lnTo>
                  <a:pt x="62495" y="530438"/>
                </a:lnTo>
                <a:lnTo>
                  <a:pt x="80860" y="488596"/>
                </a:lnTo>
                <a:lnTo>
                  <a:pt x="101369" y="447964"/>
                </a:lnTo>
                <a:lnTo>
                  <a:pt x="123949" y="408613"/>
                </a:lnTo>
                <a:lnTo>
                  <a:pt x="148530" y="370615"/>
                </a:lnTo>
                <a:lnTo>
                  <a:pt x="175039" y="334042"/>
                </a:lnTo>
                <a:lnTo>
                  <a:pt x="203404" y="298966"/>
                </a:lnTo>
                <a:lnTo>
                  <a:pt x="233553" y="265459"/>
                </a:lnTo>
                <a:lnTo>
                  <a:pt x="265416" y="233593"/>
                </a:lnTo>
                <a:lnTo>
                  <a:pt x="298919" y="203439"/>
                </a:lnTo>
                <a:lnTo>
                  <a:pt x="333991" y="175070"/>
                </a:lnTo>
                <a:lnTo>
                  <a:pt x="370561" y="148557"/>
                </a:lnTo>
                <a:lnTo>
                  <a:pt x="408556" y="123973"/>
                </a:lnTo>
                <a:lnTo>
                  <a:pt x="447904" y="101388"/>
                </a:lnTo>
                <a:lnTo>
                  <a:pt x="488534" y="80876"/>
                </a:lnTo>
                <a:lnTo>
                  <a:pt x="530373" y="62508"/>
                </a:lnTo>
                <a:lnTo>
                  <a:pt x="573351" y="46355"/>
                </a:lnTo>
                <a:lnTo>
                  <a:pt x="617394" y="32490"/>
                </a:lnTo>
                <a:lnTo>
                  <a:pt x="662432" y="20985"/>
                </a:lnTo>
                <a:lnTo>
                  <a:pt x="708393" y="11912"/>
                </a:lnTo>
                <a:lnTo>
                  <a:pt x="755204" y="5342"/>
                </a:lnTo>
                <a:lnTo>
                  <a:pt x="802793" y="1347"/>
                </a:lnTo>
                <a:lnTo>
                  <a:pt x="851090" y="0"/>
                </a:lnTo>
                <a:lnTo>
                  <a:pt x="899386" y="1347"/>
                </a:lnTo>
                <a:lnTo>
                  <a:pt x="946976" y="5342"/>
                </a:lnTo>
                <a:lnTo>
                  <a:pt x="993786" y="11912"/>
                </a:lnTo>
                <a:lnTo>
                  <a:pt x="1039746" y="20985"/>
                </a:lnTo>
                <a:lnTo>
                  <a:pt x="1084783" y="32490"/>
                </a:lnTo>
                <a:lnTo>
                  <a:pt x="1128825" y="46355"/>
                </a:lnTo>
                <a:lnTo>
                  <a:pt x="1171801" y="62508"/>
                </a:lnTo>
                <a:lnTo>
                  <a:pt x="1213639" y="80876"/>
                </a:lnTo>
                <a:lnTo>
                  <a:pt x="1254268" y="101388"/>
                </a:lnTo>
                <a:lnTo>
                  <a:pt x="1293614" y="123973"/>
                </a:lnTo>
                <a:lnTo>
                  <a:pt x="1331607" y="148557"/>
                </a:lnTo>
                <a:lnTo>
                  <a:pt x="1368174" y="175070"/>
                </a:lnTo>
                <a:lnTo>
                  <a:pt x="1403245" y="203439"/>
                </a:lnTo>
                <a:lnTo>
                  <a:pt x="1436746" y="233593"/>
                </a:lnTo>
                <a:lnTo>
                  <a:pt x="1468606" y="265459"/>
                </a:lnTo>
                <a:lnTo>
                  <a:pt x="1498754" y="298966"/>
                </a:lnTo>
                <a:lnTo>
                  <a:pt x="1527117" y="334042"/>
                </a:lnTo>
                <a:lnTo>
                  <a:pt x="1553624" y="370615"/>
                </a:lnTo>
                <a:lnTo>
                  <a:pt x="1578203" y="408613"/>
                </a:lnTo>
                <a:lnTo>
                  <a:pt x="1600782" y="447964"/>
                </a:lnTo>
                <a:lnTo>
                  <a:pt x="1621289" y="488596"/>
                </a:lnTo>
                <a:lnTo>
                  <a:pt x="1639653" y="530438"/>
                </a:lnTo>
                <a:lnTo>
                  <a:pt x="1655801" y="573417"/>
                </a:lnTo>
                <a:lnTo>
                  <a:pt x="1669661" y="617462"/>
                </a:lnTo>
                <a:lnTo>
                  <a:pt x="1681163" y="662500"/>
                </a:lnTo>
                <a:lnTo>
                  <a:pt x="1690234" y="708461"/>
                </a:lnTo>
                <a:lnTo>
                  <a:pt x="1696802" y="755271"/>
                </a:lnTo>
                <a:lnTo>
                  <a:pt x="1700795" y="802859"/>
                </a:lnTo>
                <a:lnTo>
                  <a:pt x="1702142" y="851154"/>
                </a:lnTo>
                <a:lnTo>
                  <a:pt x="1700795" y="899447"/>
                </a:lnTo>
                <a:lnTo>
                  <a:pt x="1696802" y="947034"/>
                </a:lnTo>
                <a:lnTo>
                  <a:pt x="1690234" y="993843"/>
                </a:lnTo>
                <a:lnTo>
                  <a:pt x="1681163" y="1039800"/>
                </a:lnTo>
                <a:lnTo>
                  <a:pt x="1669661" y="1084835"/>
                </a:lnTo>
                <a:lnTo>
                  <a:pt x="1655801" y="1128876"/>
                </a:lnTo>
                <a:lnTo>
                  <a:pt x="1639653" y="1171850"/>
                </a:lnTo>
                <a:lnTo>
                  <a:pt x="1621289" y="1213687"/>
                </a:lnTo>
                <a:lnTo>
                  <a:pt x="1600782" y="1254314"/>
                </a:lnTo>
                <a:lnTo>
                  <a:pt x="1578203" y="1293659"/>
                </a:lnTo>
                <a:lnTo>
                  <a:pt x="1553624" y="1331651"/>
                </a:lnTo>
                <a:lnTo>
                  <a:pt x="1527117" y="1368218"/>
                </a:lnTo>
                <a:lnTo>
                  <a:pt x="1498754" y="1403287"/>
                </a:lnTo>
                <a:lnTo>
                  <a:pt x="1468606" y="1436788"/>
                </a:lnTo>
                <a:lnTo>
                  <a:pt x="1436746" y="1468647"/>
                </a:lnTo>
                <a:lnTo>
                  <a:pt x="1403245" y="1498795"/>
                </a:lnTo>
                <a:lnTo>
                  <a:pt x="1368174" y="1527157"/>
                </a:lnTo>
                <a:lnTo>
                  <a:pt x="1331607" y="1553664"/>
                </a:lnTo>
                <a:lnTo>
                  <a:pt x="1293614" y="1578242"/>
                </a:lnTo>
                <a:lnTo>
                  <a:pt x="1254268" y="1600821"/>
                </a:lnTo>
                <a:lnTo>
                  <a:pt x="1213639" y="1621328"/>
                </a:lnTo>
                <a:lnTo>
                  <a:pt x="1171801" y="1639691"/>
                </a:lnTo>
                <a:lnTo>
                  <a:pt x="1128825" y="1655839"/>
                </a:lnTo>
                <a:lnTo>
                  <a:pt x="1084783" y="1669700"/>
                </a:lnTo>
                <a:lnTo>
                  <a:pt x="1039746" y="1681201"/>
                </a:lnTo>
                <a:lnTo>
                  <a:pt x="993786" y="1690272"/>
                </a:lnTo>
                <a:lnTo>
                  <a:pt x="946976" y="1696840"/>
                </a:lnTo>
                <a:lnTo>
                  <a:pt x="899386" y="1700833"/>
                </a:lnTo>
                <a:lnTo>
                  <a:pt x="851090" y="1702181"/>
                </a:lnTo>
                <a:lnTo>
                  <a:pt x="802793" y="1700833"/>
                </a:lnTo>
                <a:lnTo>
                  <a:pt x="755204" y="1696840"/>
                </a:lnTo>
                <a:lnTo>
                  <a:pt x="708393" y="1690272"/>
                </a:lnTo>
                <a:lnTo>
                  <a:pt x="662432" y="1681201"/>
                </a:lnTo>
                <a:lnTo>
                  <a:pt x="617394" y="1669700"/>
                </a:lnTo>
                <a:lnTo>
                  <a:pt x="573351" y="1655839"/>
                </a:lnTo>
                <a:lnTo>
                  <a:pt x="530373" y="1639691"/>
                </a:lnTo>
                <a:lnTo>
                  <a:pt x="488534" y="1621328"/>
                </a:lnTo>
                <a:lnTo>
                  <a:pt x="447904" y="1600821"/>
                </a:lnTo>
                <a:lnTo>
                  <a:pt x="408556" y="1578242"/>
                </a:lnTo>
                <a:lnTo>
                  <a:pt x="370561" y="1553664"/>
                </a:lnTo>
                <a:lnTo>
                  <a:pt x="333991" y="1527157"/>
                </a:lnTo>
                <a:lnTo>
                  <a:pt x="298919" y="1498795"/>
                </a:lnTo>
                <a:lnTo>
                  <a:pt x="265416" y="1468647"/>
                </a:lnTo>
                <a:lnTo>
                  <a:pt x="233553" y="1436788"/>
                </a:lnTo>
                <a:lnTo>
                  <a:pt x="203404" y="1403287"/>
                </a:lnTo>
                <a:lnTo>
                  <a:pt x="175039" y="1368218"/>
                </a:lnTo>
                <a:lnTo>
                  <a:pt x="148530" y="1331651"/>
                </a:lnTo>
                <a:lnTo>
                  <a:pt x="123949" y="1293659"/>
                </a:lnTo>
                <a:lnTo>
                  <a:pt x="101369" y="1254314"/>
                </a:lnTo>
                <a:lnTo>
                  <a:pt x="80860" y="1213687"/>
                </a:lnTo>
                <a:lnTo>
                  <a:pt x="62495" y="1171850"/>
                </a:lnTo>
                <a:lnTo>
                  <a:pt x="46346" y="1128876"/>
                </a:lnTo>
                <a:lnTo>
                  <a:pt x="32484" y="1084835"/>
                </a:lnTo>
                <a:lnTo>
                  <a:pt x="20981" y="1039800"/>
                </a:lnTo>
                <a:lnTo>
                  <a:pt x="11909" y="993843"/>
                </a:lnTo>
                <a:lnTo>
                  <a:pt x="5341" y="947034"/>
                </a:lnTo>
                <a:lnTo>
                  <a:pt x="1347" y="899447"/>
                </a:lnTo>
                <a:lnTo>
                  <a:pt x="0" y="851154"/>
                </a:lnTo>
                <a:close/>
              </a:path>
            </a:pathLst>
          </a:custGeom>
          <a:ln w="27305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0687" y="1042416"/>
            <a:ext cx="1158240" cy="1155191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7318" y="1050633"/>
            <a:ext cx="1116813" cy="111153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87318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7" y="204634"/>
                </a:moveTo>
                <a:lnTo>
                  <a:pt x="149786" y="168741"/>
                </a:lnTo>
                <a:lnTo>
                  <a:pt x="183516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6" y="40547"/>
                </a:lnTo>
                <a:lnTo>
                  <a:pt x="380539" y="25331"/>
                </a:lnTo>
                <a:lnTo>
                  <a:pt x="423971" y="13644"/>
                </a:lnTo>
                <a:lnTo>
                  <a:pt x="468197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8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8" y="50083"/>
                </a:lnTo>
                <a:lnTo>
                  <a:pt x="822331" y="71238"/>
                </a:lnTo>
                <a:lnTo>
                  <a:pt x="863109" y="96162"/>
                </a:lnTo>
                <a:lnTo>
                  <a:pt x="902328" y="124878"/>
                </a:lnTo>
                <a:lnTo>
                  <a:pt x="939023" y="156757"/>
                </a:lnTo>
                <a:lnTo>
                  <a:pt x="972366" y="190998"/>
                </a:lnTo>
                <a:lnTo>
                  <a:pt x="1002326" y="227366"/>
                </a:lnTo>
                <a:lnTo>
                  <a:pt x="1028875" y="265625"/>
                </a:lnTo>
                <a:lnTo>
                  <a:pt x="1051985" y="305541"/>
                </a:lnTo>
                <a:lnTo>
                  <a:pt x="1071627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5" y="611617"/>
                </a:lnTo>
                <a:lnTo>
                  <a:pt x="1109608" y="656333"/>
                </a:lnTo>
                <a:lnTo>
                  <a:pt x="1100474" y="700593"/>
                </a:lnTo>
                <a:lnTo>
                  <a:pt x="1087614" y="744160"/>
                </a:lnTo>
                <a:lnTo>
                  <a:pt x="1070999" y="786801"/>
                </a:lnTo>
                <a:lnTo>
                  <a:pt x="1050601" y="828281"/>
                </a:lnTo>
                <a:lnTo>
                  <a:pt x="1026391" y="868365"/>
                </a:lnTo>
                <a:lnTo>
                  <a:pt x="998340" y="906817"/>
                </a:lnTo>
                <a:lnTo>
                  <a:pt x="967050" y="942711"/>
                </a:lnTo>
                <a:lnTo>
                  <a:pt x="933321" y="975221"/>
                </a:lnTo>
                <a:lnTo>
                  <a:pt x="897386" y="1004323"/>
                </a:lnTo>
                <a:lnTo>
                  <a:pt x="859481" y="1029991"/>
                </a:lnTo>
                <a:lnTo>
                  <a:pt x="819842" y="1052203"/>
                </a:lnTo>
                <a:lnTo>
                  <a:pt x="778703" y="1070934"/>
                </a:lnTo>
                <a:lnTo>
                  <a:pt x="736301" y="1086160"/>
                </a:lnTo>
                <a:lnTo>
                  <a:pt x="692869" y="1097856"/>
                </a:lnTo>
                <a:lnTo>
                  <a:pt x="648644" y="1105999"/>
                </a:lnTo>
                <a:lnTo>
                  <a:pt x="603861" y="1110565"/>
                </a:lnTo>
                <a:lnTo>
                  <a:pt x="558755" y="1111530"/>
                </a:lnTo>
                <a:lnTo>
                  <a:pt x="513561" y="1108869"/>
                </a:lnTo>
                <a:lnTo>
                  <a:pt x="468514" y="1102558"/>
                </a:lnTo>
                <a:lnTo>
                  <a:pt x="423851" y="1092574"/>
                </a:lnTo>
                <a:lnTo>
                  <a:pt x="379805" y="1078891"/>
                </a:lnTo>
                <a:lnTo>
                  <a:pt x="336613" y="1061487"/>
                </a:lnTo>
                <a:lnTo>
                  <a:pt x="294509" y="1040336"/>
                </a:lnTo>
                <a:lnTo>
                  <a:pt x="253729" y="1015415"/>
                </a:lnTo>
                <a:lnTo>
                  <a:pt x="214509" y="986700"/>
                </a:lnTo>
                <a:lnTo>
                  <a:pt x="177813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3" y="806035"/>
                </a:lnTo>
                <a:lnTo>
                  <a:pt x="45198" y="764695"/>
                </a:lnTo>
                <a:lnTo>
                  <a:pt x="29050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1" y="367355"/>
                </a:lnTo>
                <a:lnTo>
                  <a:pt x="45819" y="324701"/>
                </a:lnTo>
                <a:lnTo>
                  <a:pt x="66221" y="283206"/>
                </a:lnTo>
                <a:lnTo>
                  <a:pt x="90438" y="243105"/>
                </a:lnTo>
                <a:lnTo>
                  <a:pt x="118497" y="204634"/>
                </a:lnTo>
                <a:close/>
              </a:path>
              <a:path w="1116965" h="1111885">
                <a:moveTo>
                  <a:pt x="220478" y="286041"/>
                </a:moveTo>
                <a:lnTo>
                  <a:pt x="193857" y="323455"/>
                </a:lnTo>
                <a:lnTo>
                  <a:pt x="171956" y="362810"/>
                </a:lnTo>
                <a:lnTo>
                  <a:pt x="154731" y="403741"/>
                </a:lnTo>
                <a:lnTo>
                  <a:pt x="142134" y="445881"/>
                </a:lnTo>
                <a:lnTo>
                  <a:pt x="134120" y="488865"/>
                </a:lnTo>
                <a:lnTo>
                  <a:pt x="130642" y="532328"/>
                </a:lnTo>
                <a:lnTo>
                  <a:pt x="131656" y="575903"/>
                </a:lnTo>
                <a:lnTo>
                  <a:pt x="137113" y="619227"/>
                </a:lnTo>
                <a:lnTo>
                  <a:pt x="146970" y="661933"/>
                </a:lnTo>
                <a:lnTo>
                  <a:pt x="161179" y="703655"/>
                </a:lnTo>
                <a:lnTo>
                  <a:pt x="179695" y="744028"/>
                </a:lnTo>
                <a:lnTo>
                  <a:pt x="202471" y="782686"/>
                </a:lnTo>
                <a:lnTo>
                  <a:pt x="229462" y="819265"/>
                </a:lnTo>
                <a:lnTo>
                  <a:pt x="260621" y="853397"/>
                </a:lnTo>
                <a:lnTo>
                  <a:pt x="295903" y="884719"/>
                </a:lnTo>
                <a:lnTo>
                  <a:pt x="334266" y="912179"/>
                </a:lnTo>
                <a:lnTo>
                  <a:pt x="374454" y="934995"/>
                </a:lnTo>
                <a:lnTo>
                  <a:pt x="416101" y="953204"/>
                </a:lnTo>
                <a:lnTo>
                  <a:pt x="458842" y="966841"/>
                </a:lnTo>
                <a:lnTo>
                  <a:pt x="502309" y="975943"/>
                </a:lnTo>
                <a:lnTo>
                  <a:pt x="546136" y="980546"/>
                </a:lnTo>
                <a:lnTo>
                  <a:pt x="589958" y="980687"/>
                </a:lnTo>
                <a:lnTo>
                  <a:pt x="633407" y="976403"/>
                </a:lnTo>
                <a:lnTo>
                  <a:pt x="676118" y="967728"/>
                </a:lnTo>
                <a:lnTo>
                  <a:pt x="717723" y="954701"/>
                </a:lnTo>
                <a:lnTo>
                  <a:pt x="757858" y="937356"/>
                </a:lnTo>
                <a:lnTo>
                  <a:pt x="796155" y="915731"/>
                </a:lnTo>
                <a:lnTo>
                  <a:pt x="832249" y="889862"/>
                </a:lnTo>
                <a:lnTo>
                  <a:pt x="865772" y="859785"/>
                </a:lnTo>
                <a:lnTo>
                  <a:pt x="896359" y="825537"/>
                </a:lnTo>
                <a:lnTo>
                  <a:pt x="922982" y="788101"/>
                </a:lnTo>
                <a:lnTo>
                  <a:pt x="944884" y="748730"/>
                </a:lnTo>
                <a:lnTo>
                  <a:pt x="962112" y="707789"/>
                </a:lnTo>
                <a:lnTo>
                  <a:pt x="974710" y="665643"/>
                </a:lnTo>
                <a:lnTo>
                  <a:pt x="982725" y="622657"/>
                </a:lnTo>
                <a:lnTo>
                  <a:pt x="986204" y="579196"/>
                </a:lnTo>
                <a:lnTo>
                  <a:pt x="985192" y="535624"/>
                </a:lnTo>
                <a:lnTo>
                  <a:pt x="979734" y="492307"/>
                </a:lnTo>
                <a:lnTo>
                  <a:pt x="969878" y="449609"/>
                </a:lnTo>
                <a:lnTo>
                  <a:pt x="955670" y="407895"/>
                </a:lnTo>
                <a:lnTo>
                  <a:pt x="937154" y="367530"/>
                </a:lnTo>
                <a:lnTo>
                  <a:pt x="914378" y="328880"/>
                </a:lnTo>
                <a:lnTo>
                  <a:pt x="887387" y="292308"/>
                </a:lnTo>
                <a:lnTo>
                  <a:pt x="856228" y="258179"/>
                </a:lnTo>
                <a:lnTo>
                  <a:pt x="820946" y="226859"/>
                </a:lnTo>
                <a:lnTo>
                  <a:pt x="782581" y="199399"/>
                </a:lnTo>
                <a:lnTo>
                  <a:pt x="742391" y="176583"/>
                </a:lnTo>
                <a:lnTo>
                  <a:pt x="700742" y="158375"/>
                </a:lnTo>
                <a:lnTo>
                  <a:pt x="658000" y="144737"/>
                </a:lnTo>
                <a:lnTo>
                  <a:pt x="614531" y="135635"/>
                </a:lnTo>
                <a:lnTo>
                  <a:pt x="570703" y="131032"/>
                </a:lnTo>
                <a:lnTo>
                  <a:pt x="526880" y="130891"/>
                </a:lnTo>
                <a:lnTo>
                  <a:pt x="483431" y="135175"/>
                </a:lnTo>
                <a:lnTo>
                  <a:pt x="440719" y="143850"/>
                </a:lnTo>
                <a:lnTo>
                  <a:pt x="399113" y="156877"/>
                </a:lnTo>
                <a:lnTo>
                  <a:pt x="358979" y="174222"/>
                </a:lnTo>
                <a:lnTo>
                  <a:pt x="320681" y="195847"/>
                </a:lnTo>
                <a:lnTo>
                  <a:pt x="284588" y="221716"/>
                </a:lnTo>
                <a:lnTo>
                  <a:pt x="251064" y="251793"/>
                </a:lnTo>
                <a:lnTo>
                  <a:pt x="220478" y="286041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12875" y="0"/>
            <a:ext cx="8131175" cy="6858000"/>
          </a:xfrm>
          <a:custGeom>
            <a:avLst/>
            <a:gdLst/>
            <a:ahLst/>
            <a:cxnLst/>
            <a:rect l="l" t="t" r="r" b="b"/>
            <a:pathLst>
              <a:path w="8131175" h="6858000">
                <a:moveTo>
                  <a:pt x="8131175" y="0"/>
                </a:moveTo>
                <a:lnTo>
                  <a:pt x="0" y="0"/>
                </a:lnTo>
                <a:lnTo>
                  <a:pt x="0" y="6858000"/>
                </a:lnTo>
                <a:lnTo>
                  <a:pt x="8131175" y="6858000"/>
                </a:lnTo>
                <a:lnTo>
                  <a:pt x="81311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5736" y="0"/>
            <a:ext cx="158496" cy="6857999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4983" y="391794"/>
            <a:ext cx="7277100" cy="880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7278" y="1394873"/>
            <a:ext cx="7140575" cy="448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downloads/en/details.aspx?familyid=6CCB7E0D-8F1D-4B97-A397-47BCC8BA3806&amp;displaylang=en" TargetMode="External"/><Relationship Id="rId2" Type="http://schemas.openxmlformats.org/officeDocument/2006/relationships/hyperlink" Target="http://go.microsoft.com/fwlink/?LinkId=1596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en-us/sqlserver/editions/2012-editions/express.asp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9910" y="950975"/>
            <a:ext cx="3432810" cy="896619"/>
            <a:chOff x="919910" y="950975"/>
            <a:chExt cx="3432810" cy="8966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1435" y="1413763"/>
              <a:ext cx="210312" cy="2103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9910" y="1338706"/>
              <a:ext cx="307620" cy="2868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8240" y="950975"/>
              <a:ext cx="2919984" cy="8961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43655" y="950975"/>
              <a:ext cx="1008888" cy="89611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11935" y="975754"/>
            <a:ext cx="5935345" cy="1274067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4300" spc="-204" dirty="0"/>
              <a:t>Database</a:t>
            </a:r>
            <a:endParaRPr sz="4300" dirty="0"/>
          </a:p>
          <a:p>
            <a:pPr marL="40005">
              <a:lnSpc>
                <a:spcPct val="100000"/>
              </a:lnSpc>
              <a:spcBef>
                <a:spcPts val="570"/>
              </a:spcBef>
            </a:pPr>
            <a:r>
              <a:rPr sz="2600" spc="75" dirty="0">
                <a:solidFill>
                  <a:srgbClr val="310D04"/>
                </a:solidFill>
              </a:rPr>
              <a:t>SQL</a:t>
            </a:r>
            <a:r>
              <a:rPr sz="2600" spc="-75" dirty="0">
                <a:solidFill>
                  <a:srgbClr val="310D04"/>
                </a:solidFill>
              </a:rPr>
              <a:t> </a:t>
            </a:r>
            <a:r>
              <a:rPr sz="2600" spc="-80" dirty="0">
                <a:solidFill>
                  <a:srgbClr val="310D04"/>
                </a:solidFill>
              </a:rPr>
              <a:t>Server</a:t>
            </a:r>
            <a:r>
              <a:rPr sz="2600" spc="-50" dirty="0">
                <a:solidFill>
                  <a:srgbClr val="310D04"/>
                </a:solidFill>
              </a:rPr>
              <a:t> 2012</a:t>
            </a:r>
            <a:r>
              <a:rPr sz="2600" spc="-65" dirty="0">
                <a:solidFill>
                  <a:srgbClr val="310D04"/>
                </a:solidFill>
              </a:rPr>
              <a:t> </a:t>
            </a:r>
            <a:r>
              <a:rPr sz="2600" spc="-85" dirty="0">
                <a:solidFill>
                  <a:srgbClr val="310D04"/>
                </a:solidFill>
              </a:rPr>
              <a:t>Express</a:t>
            </a:r>
            <a:r>
              <a:rPr sz="2600" spc="-110" dirty="0">
                <a:solidFill>
                  <a:srgbClr val="310D04"/>
                </a:solidFill>
              </a:rPr>
              <a:t> </a:t>
            </a:r>
            <a:r>
              <a:rPr sz="2600" spc="-135" dirty="0">
                <a:solidFill>
                  <a:srgbClr val="310D04"/>
                </a:solidFill>
              </a:rPr>
              <a:t>Installation</a:t>
            </a:r>
            <a:endParaRPr sz="2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288" y="338327"/>
            <a:ext cx="4949952" cy="8961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983" y="484454"/>
            <a:ext cx="424180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54" dirty="0"/>
              <a:t>Installation</a:t>
            </a:r>
            <a:r>
              <a:rPr sz="4300" spc="-65" dirty="0"/>
              <a:t> </a:t>
            </a:r>
            <a:r>
              <a:rPr sz="4300" spc="-155" dirty="0"/>
              <a:t>Success</a:t>
            </a:r>
            <a:endParaRPr sz="43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1447737"/>
            <a:ext cx="7098283" cy="53096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1767" y="381000"/>
            <a:ext cx="7754111" cy="8199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7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125" dirty="0"/>
              <a:t>SQL</a:t>
            </a:r>
            <a:r>
              <a:rPr spc="-130" dirty="0"/>
              <a:t> </a:t>
            </a:r>
            <a:r>
              <a:rPr spc="-114" dirty="0"/>
              <a:t>Server</a:t>
            </a:r>
            <a:r>
              <a:rPr spc="-125" dirty="0"/>
              <a:t> </a:t>
            </a:r>
            <a:r>
              <a:rPr spc="-150" dirty="0"/>
              <a:t>Configuration</a:t>
            </a:r>
            <a:r>
              <a:rPr spc="-95" dirty="0"/>
              <a:t> </a:t>
            </a:r>
            <a:r>
              <a:rPr spc="-135" dirty="0"/>
              <a:t>Manager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764" y="1507744"/>
            <a:ext cx="8074659" cy="48168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7047" y="85343"/>
            <a:ext cx="7315200" cy="1414780"/>
            <a:chOff x="1527047" y="85343"/>
            <a:chExt cx="7315200" cy="14147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775" y="85343"/>
              <a:ext cx="7092696" cy="8199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7047" y="679703"/>
              <a:ext cx="7315200" cy="81991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0263" y="217754"/>
            <a:ext cx="6666230" cy="12166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  <a:spcBef>
                <a:spcPts val="115"/>
              </a:spcBef>
            </a:pPr>
            <a:r>
              <a:rPr spc="125" dirty="0"/>
              <a:t>SQL</a:t>
            </a:r>
            <a:r>
              <a:rPr spc="-120" dirty="0"/>
              <a:t> </a:t>
            </a:r>
            <a:r>
              <a:rPr spc="-114" dirty="0"/>
              <a:t>Server</a:t>
            </a:r>
            <a:r>
              <a:rPr spc="-120" dirty="0"/>
              <a:t> </a:t>
            </a:r>
            <a:r>
              <a:rPr spc="-229" dirty="0"/>
              <a:t>Management</a:t>
            </a:r>
            <a:r>
              <a:rPr spc="-185" dirty="0"/>
              <a:t> </a:t>
            </a:r>
            <a:r>
              <a:rPr spc="-10" dirty="0"/>
              <a:t>Studio </a:t>
            </a:r>
            <a:r>
              <a:rPr spc="-155" dirty="0"/>
              <a:t>(Connecting</a:t>
            </a:r>
            <a:r>
              <a:rPr spc="-200" dirty="0"/>
              <a:t> </a:t>
            </a:r>
            <a:r>
              <a:rPr dirty="0"/>
              <a:t>to</a:t>
            </a:r>
            <a:r>
              <a:rPr spc="-140" dirty="0"/>
              <a:t> </a:t>
            </a:r>
            <a:r>
              <a:rPr spc="-185" dirty="0"/>
              <a:t>Database</a:t>
            </a:r>
            <a:r>
              <a:rPr spc="-170" dirty="0"/>
              <a:t> </a:t>
            </a:r>
            <a:r>
              <a:rPr spc="-85" dirty="0"/>
              <a:t>Server)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1235" y="1706498"/>
            <a:ext cx="7943215" cy="45419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288" y="338327"/>
            <a:ext cx="7815071" cy="8961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983" y="484454"/>
            <a:ext cx="710247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135" dirty="0"/>
              <a:t>SQL</a:t>
            </a:r>
            <a:r>
              <a:rPr sz="4300" spc="-160" dirty="0"/>
              <a:t> </a:t>
            </a:r>
            <a:r>
              <a:rPr sz="4300" spc="-125" dirty="0"/>
              <a:t>Server</a:t>
            </a:r>
            <a:r>
              <a:rPr sz="4300" spc="-105" dirty="0"/>
              <a:t> </a:t>
            </a:r>
            <a:r>
              <a:rPr sz="4300" spc="-245" dirty="0"/>
              <a:t>Management</a:t>
            </a:r>
            <a:r>
              <a:rPr sz="4300" spc="-80" dirty="0"/>
              <a:t> </a:t>
            </a:r>
            <a:r>
              <a:rPr sz="4300" spc="-140" dirty="0"/>
              <a:t>Studio</a:t>
            </a:r>
            <a:endParaRPr sz="43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979" y="1507616"/>
            <a:ext cx="7882508" cy="46645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04" dirty="0"/>
              <a:t>Pre-</a:t>
            </a:r>
            <a:r>
              <a:rPr sz="4300" spc="-190" dirty="0"/>
              <a:t>Requisites</a:t>
            </a:r>
            <a:endParaRPr sz="43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597278" y="1394873"/>
            <a:ext cx="7140575" cy="404110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360"/>
              </a:spcBef>
              <a:buClr>
                <a:srgbClr val="3891A7"/>
              </a:buClr>
              <a:buSzPct val="79629"/>
              <a:buFont typeface="Segoe UI Symbol"/>
              <a:buChar char="⚫"/>
              <a:tabLst>
                <a:tab pos="295910" algn="l"/>
              </a:tabLst>
            </a:pPr>
            <a:r>
              <a:rPr dirty="0"/>
              <a:t>Dot-Net</a:t>
            </a:r>
            <a:r>
              <a:rPr spc="-90" dirty="0"/>
              <a:t> </a:t>
            </a:r>
            <a:r>
              <a:rPr spc="-114" dirty="0"/>
              <a:t>Framework</a:t>
            </a:r>
            <a:r>
              <a:rPr spc="-70" dirty="0"/>
              <a:t> </a:t>
            </a:r>
            <a:r>
              <a:rPr spc="-175" dirty="0"/>
              <a:t>3.5</a:t>
            </a:r>
            <a:r>
              <a:rPr spc="-65" dirty="0"/>
              <a:t> </a:t>
            </a:r>
            <a:r>
              <a:rPr spc="-60" dirty="0"/>
              <a:t>SP1</a:t>
            </a:r>
            <a:r>
              <a:rPr spc="-30" dirty="0"/>
              <a:t> </a:t>
            </a:r>
            <a:r>
              <a:rPr dirty="0"/>
              <a:t>or</a:t>
            </a:r>
            <a:r>
              <a:rPr spc="-10" dirty="0"/>
              <a:t> later</a:t>
            </a:r>
          </a:p>
          <a:p>
            <a:pPr marL="295910" marR="169545" indent="-283845">
              <a:lnSpc>
                <a:spcPts val="2930"/>
              </a:lnSpc>
              <a:spcBef>
                <a:spcPts val="620"/>
              </a:spcBef>
              <a:buClr>
                <a:srgbClr val="3891A7"/>
              </a:buClr>
              <a:buSzPct val="79629"/>
              <a:buFont typeface="Segoe UI Symbol"/>
              <a:buChar char="⚫"/>
              <a:tabLst>
                <a:tab pos="295910" algn="l"/>
              </a:tabLst>
            </a:pPr>
            <a:r>
              <a:rPr spc="-85" dirty="0"/>
              <a:t>Microsoft</a:t>
            </a:r>
            <a:r>
              <a:rPr spc="-35" dirty="0"/>
              <a:t> </a:t>
            </a:r>
            <a:r>
              <a:rPr spc="-95" dirty="0"/>
              <a:t>windows</a:t>
            </a:r>
            <a:r>
              <a:rPr spc="-80" dirty="0"/>
              <a:t> </a:t>
            </a:r>
            <a:r>
              <a:rPr spc="-160" dirty="0"/>
              <a:t>installer</a:t>
            </a:r>
            <a:r>
              <a:rPr spc="-70" dirty="0"/>
              <a:t> </a:t>
            </a:r>
            <a:r>
              <a:rPr spc="-25" dirty="0"/>
              <a:t>4.5 </a:t>
            </a:r>
            <a:r>
              <a:rPr spc="-180" dirty="0"/>
              <a:t>(</a:t>
            </a:r>
            <a:r>
              <a:rPr u="sng" spc="-180" dirty="0">
                <a:solidFill>
                  <a:srgbClr val="8DC664"/>
                </a:solidFill>
                <a:uFill>
                  <a:solidFill>
                    <a:srgbClr val="8DC664"/>
                  </a:solidFill>
                </a:uFill>
                <a:hlinkClick r:id="rId2"/>
              </a:rPr>
              <a:t>http://go.microsoft.com/fwlink/?LinkId=159623</a:t>
            </a:r>
            <a:r>
              <a:rPr spc="-180" dirty="0"/>
              <a:t>)</a:t>
            </a:r>
          </a:p>
          <a:p>
            <a:pPr marL="295910" marR="5080" indent="-283845">
              <a:lnSpc>
                <a:spcPct val="90200"/>
              </a:lnSpc>
              <a:spcBef>
                <a:spcPts val="540"/>
              </a:spcBef>
              <a:buClr>
                <a:srgbClr val="3891A7"/>
              </a:buClr>
              <a:buSzPct val="79629"/>
              <a:buFont typeface="Segoe UI Symbol"/>
              <a:buChar char="⚫"/>
              <a:tabLst>
                <a:tab pos="295910" algn="l"/>
              </a:tabLst>
            </a:pPr>
            <a:r>
              <a:rPr spc="-10" dirty="0"/>
              <a:t>Windows</a:t>
            </a:r>
            <a:r>
              <a:rPr spc="-165" dirty="0"/>
              <a:t> </a:t>
            </a:r>
            <a:r>
              <a:rPr spc="-90" dirty="0"/>
              <a:t>power</a:t>
            </a:r>
            <a:r>
              <a:rPr spc="-60" dirty="0"/>
              <a:t> </a:t>
            </a:r>
            <a:r>
              <a:rPr spc="-20" dirty="0"/>
              <a:t>shell </a:t>
            </a:r>
            <a:r>
              <a:rPr spc="-215" dirty="0"/>
              <a:t>(</a:t>
            </a:r>
            <a:r>
              <a:rPr u="sng" spc="-215" dirty="0">
                <a:solidFill>
                  <a:srgbClr val="8DC664"/>
                </a:solidFill>
                <a:uFill>
                  <a:solidFill>
                    <a:srgbClr val="8DC664"/>
                  </a:solidFill>
                </a:uFill>
                <a:hlinkClick r:id="rId3"/>
              </a:rPr>
              <a:t>http://www.microsoft.com/downloads/en/details.</a:t>
            </a:r>
            <a:r>
              <a:rPr spc="-215" dirty="0">
                <a:solidFill>
                  <a:srgbClr val="8DC664"/>
                </a:solidFill>
              </a:rPr>
              <a:t> </a:t>
            </a:r>
            <a:r>
              <a:rPr u="sng" spc="-75" dirty="0">
                <a:solidFill>
                  <a:srgbClr val="8DC664"/>
                </a:solidFill>
                <a:uFill>
                  <a:solidFill>
                    <a:srgbClr val="8DC664"/>
                  </a:solidFill>
                </a:uFill>
                <a:hlinkClick r:id="rId3"/>
              </a:rPr>
              <a:t>aspx?familyid=6CCB7E0D-</a:t>
            </a:r>
            <a:r>
              <a:rPr u="sng" spc="-10" dirty="0">
                <a:solidFill>
                  <a:srgbClr val="8DC664"/>
                </a:solidFill>
                <a:uFill>
                  <a:solidFill>
                    <a:srgbClr val="8DC664"/>
                  </a:solidFill>
                </a:uFill>
                <a:hlinkClick r:id="rId3"/>
              </a:rPr>
              <a:t>8F1D-</a:t>
            </a:r>
            <a:r>
              <a:rPr u="sng" spc="-75" dirty="0">
                <a:solidFill>
                  <a:srgbClr val="8DC664"/>
                </a:solidFill>
                <a:uFill>
                  <a:solidFill>
                    <a:srgbClr val="8DC664"/>
                  </a:solidFill>
                </a:uFill>
                <a:hlinkClick r:id="rId3"/>
              </a:rPr>
              <a:t>4B97-</a:t>
            </a:r>
            <a:r>
              <a:rPr u="sng" spc="-10" dirty="0">
                <a:solidFill>
                  <a:srgbClr val="8DC664"/>
                </a:solidFill>
                <a:uFill>
                  <a:solidFill>
                    <a:srgbClr val="8DC664"/>
                  </a:solidFill>
                </a:uFill>
                <a:hlinkClick r:id="rId3"/>
              </a:rPr>
              <a:t>A397-</a:t>
            </a:r>
            <a:r>
              <a:rPr spc="-10" dirty="0">
                <a:solidFill>
                  <a:srgbClr val="8DC664"/>
                </a:solidFill>
              </a:rPr>
              <a:t> </a:t>
            </a:r>
            <a:r>
              <a:rPr u="sng" spc="-80" dirty="0">
                <a:solidFill>
                  <a:srgbClr val="8DC664"/>
                </a:solidFill>
                <a:uFill>
                  <a:solidFill>
                    <a:srgbClr val="8DC664"/>
                  </a:solidFill>
                </a:uFill>
                <a:hlinkClick r:id="rId3"/>
              </a:rPr>
              <a:t>47BCC8BA3806&amp;displaylang=en</a:t>
            </a:r>
            <a:r>
              <a:rPr spc="60" dirty="0">
                <a:solidFill>
                  <a:srgbClr val="8DC664"/>
                </a:solidFill>
              </a:rPr>
              <a:t> </a:t>
            </a:r>
            <a:r>
              <a:rPr spc="-50" dirty="0"/>
              <a:t>)</a:t>
            </a:r>
          </a:p>
          <a:p>
            <a:pPr marL="295910" marR="128905" indent="-283845">
              <a:lnSpc>
                <a:spcPct val="90000"/>
              </a:lnSpc>
              <a:spcBef>
                <a:spcPts val="615"/>
              </a:spcBef>
              <a:buClr>
                <a:srgbClr val="3891A7"/>
              </a:buClr>
              <a:buSzPct val="79629"/>
              <a:buFont typeface="Segoe UI Symbol"/>
              <a:buChar char="⚫"/>
              <a:tabLst>
                <a:tab pos="295910" algn="l"/>
              </a:tabLst>
            </a:pPr>
            <a:r>
              <a:rPr spc="-55" dirty="0"/>
              <a:t>Download</a:t>
            </a:r>
            <a:r>
              <a:rPr spc="-150" dirty="0"/>
              <a:t> </a:t>
            </a:r>
            <a:r>
              <a:rPr spc="-165" dirty="0"/>
              <a:t>the</a:t>
            </a:r>
            <a:r>
              <a:rPr spc="-85" dirty="0"/>
              <a:t> </a:t>
            </a:r>
            <a:r>
              <a:rPr spc="100" dirty="0"/>
              <a:t>SQL</a:t>
            </a:r>
            <a:r>
              <a:rPr spc="-55" dirty="0"/>
              <a:t> </a:t>
            </a:r>
            <a:r>
              <a:rPr spc="-85" dirty="0"/>
              <a:t>Server</a:t>
            </a:r>
            <a:r>
              <a:rPr spc="-50" dirty="0"/>
              <a:t> 2012</a:t>
            </a:r>
            <a:r>
              <a:rPr spc="-114" dirty="0"/>
              <a:t> </a:t>
            </a:r>
            <a:r>
              <a:rPr spc="-105" dirty="0"/>
              <a:t>express</a:t>
            </a:r>
            <a:r>
              <a:rPr spc="-110" dirty="0"/>
              <a:t> </a:t>
            </a:r>
            <a:r>
              <a:rPr spc="-10" dirty="0"/>
              <a:t>from: </a:t>
            </a:r>
            <a:r>
              <a:rPr u="sng" spc="-180" dirty="0">
                <a:solidFill>
                  <a:srgbClr val="8DC664"/>
                </a:solidFill>
                <a:uFill>
                  <a:solidFill>
                    <a:srgbClr val="8DC664"/>
                  </a:solidFill>
                </a:uFill>
                <a:hlinkClick r:id="rId4"/>
              </a:rPr>
              <a:t>https://www.microsoft.com/en-</a:t>
            </a:r>
            <a:r>
              <a:rPr spc="-180" dirty="0">
                <a:solidFill>
                  <a:srgbClr val="8DC664"/>
                </a:solidFill>
              </a:rPr>
              <a:t> </a:t>
            </a:r>
            <a:r>
              <a:rPr u="sng" spc="-175" dirty="0">
                <a:solidFill>
                  <a:srgbClr val="8DC664"/>
                </a:solidFill>
                <a:uFill>
                  <a:solidFill>
                    <a:srgbClr val="8DC664"/>
                  </a:solidFill>
                </a:uFill>
                <a:hlinkClick r:id="rId4"/>
              </a:rPr>
              <a:t>us/sqlserver/editions/2012-</a:t>
            </a:r>
            <a:r>
              <a:rPr u="sng" spc="-150" dirty="0">
                <a:solidFill>
                  <a:srgbClr val="8DC664"/>
                </a:solidFill>
                <a:uFill>
                  <a:solidFill>
                    <a:srgbClr val="8DC664"/>
                  </a:solidFill>
                </a:uFill>
                <a:hlinkClick r:id="rId4"/>
              </a:rPr>
              <a:t>editions/express.aspx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9910" y="950975"/>
            <a:ext cx="4685665" cy="896619"/>
            <a:chOff x="919910" y="950975"/>
            <a:chExt cx="4685665" cy="8966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1435" y="1413763"/>
              <a:ext cx="210312" cy="2103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9910" y="1338706"/>
              <a:ext cx="307620" cy="2868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8240" y="950975"/>
              <a:ext cx="4447032" cy="8961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1935" y="1097356"/>
            <a:ext cx="3735704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54" dirty="0"/>
              <a:t>Installation</a:t>
            </a:r>
            <a:r>
              <a:rPr sz="4300" spc="-65" dirty="0"/>
              <a:t> </a:t>
            </a:r>
            <a:r>
              <a:rPr sz="4300" spc="-165" dirty="0"/>
              <a:t>Steps</a:t>
            </a:r>
            <a:endParaRPr sz="4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3208" y="301752"/>
            <a:ext cx="7833359" cy="1021080"/>
            <a:chOff x="1283208" y="301752"/>
            <a:chExt cx="7833359" cy="1021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3208" y="301752"/>
              <a:ext cx="5196840" cy="5943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2367" y="301752"/>
              <a:ext cx="603504" cy="5943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8192" y="301752"/>
              <a:ext cx="3008375" cy="5943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3208" y="728471"/>
              <a:ext cx="6589776" cy="59436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Choose</a:t>
            </a:r>
            <a:r>
              <a:rPr sz="2800" spc="-440" dirty="0"/>
              <a:t> </a:t>
            </a:r>
            <a:r>
              <a:rPr sz="2800" spc="-20" dirty="0"/>
              <a:t>“New</a:t>
            </a:r>
            <a:r>
              <a:rPr sz="2800" spc="-50" dirty="0"/>
              <a:t> </a:t>
            </a:r>
            <a:r>
              <a:rPr sz="2800" spc="95" dirty="0"/>
              <a:t>SQL</a:t>
            </a:r>
            <a:r>
              <a:rPr sz="2800" spc="-85" dirty="0"/>
              <a:t> Server</a:t>
            </a:r>
            <a:r>
              <a:rPr sz="2800" spc="-75" dirty="0"/>
              <a:t> </a:t>
            </a:r>
            <a:r>
              <a:rPr sz="2800" spc="-150" dirty="0"/>
              <a:t>Stand-</a:t>
            </a:r>
            <a:r>
              <a:rPr sz="2800" spc="-160" dirty="0"/>
              <a:t>alone</a:t>
            </a:r>
            <a:r>
              <a:rPr sz="2800" spc="-170" dirty="0"/>
              <a:t> </a:t>
            </a:r>
            <a:r>
              <a:rPr sz="2800" spc="-140" dirty="0"/>
              <a:t>Installation </a:t>
            </a:r>
            <a:r>
              <a:rPr sz="2800" dirty="0"/>
              <a:t>or</a:t>
            </a:r>
            <a:r>
              <a:rPr sz="2800" spc="-100" dirty="0"/>
              <a:t> </a:t>
            </a:r>
            <a:r>
              <a:rPr sz="2800" spc="-204" dirty="0"/>
              <a:t>add</a:t>
            </a:r>
            <a:r>
              <a:rPr sz="2800" spc="-85" dirty="0"/>
              <a:t> </a:t>
            </a:r>
            <a:r>
              <a:rPr sz="2800" spc="-185" dirty="0"/>
              <a:t>features</a:t>
            </a:r>
            <a:r>
              <a:rPr sz="2800" spc="-90" dirty="0"/>
              <a:t> </a:t>
            </a:r>
            <a:r>
              <a:rPr sz="2800" dirty="0"/>
              <a:t>to</a:t>
            </a:r>
            <a:r>
              <a:rPr sz="2800" spc="-60" dirty="0"/>
              <a:t> </a:t>
            </a:r>
            <a:r>
              <a:rPr sz="2800" spc="-210" dirty="0"/>
              <a:t>an</a:t>
            </a:r>
            <a:r>
              <a:rPr sz="2800" spc="-55" dirty="0"/>
              <a:t> </a:t>
            </a:r>
            <a:r>
              <a:rPr sz="2800" spc="-145" dirty="0"/>
              <a:t>existing</a:t>
            </a:r>
            <a:r>
              <a:rPr sz="2800" spc="-140" dirty="0"/>
              <a:t> </a:t>
            </a:r>
            <a:r>
              <a:rPr sz="2800" spc="-114" dirty="0"/>
              <a:t>installation”.</a:t>
            </a:r>
            <a:endParaRPr sz="2800" dirty="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05000" y="1676425"/>
            <a:ext cx="6248400" cy="46358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288" y="338327"/>
            <a:ext cx="4773168" cy="8961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60" dirty="0"/>
              <a:t>Select</a:t>
            </a:r>
            <a:r>
              <a:rPr sz="4300" spc="-530" dirty="0"/>
              <a:t> </a:t>
            </a:r>
            <a:r>
              <a:rPr sz="4300" spc="-75" dirty="0"/>
              <a:t>All</a:t>
            </a:r>
            <a:r>
              <a:rPr sz="4300" spc="-215" dirty="0"/>
              <a:t> </a:t>
            </a:r>
            <a:r>
              <a:rPr sz="4300" spc="-265" dirty="0"/>
              <a:t>Features</a:t>
            </a:r>
            <a:endParaRPr sz="43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1447760"/>
            <a:ext cx="7126605" cy="54102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288" y="338327"/>
            <a:ext cx="5779008" cy="8961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60" dirty="0"/>
              <a:t>Select</a:t>
            </a:r>
            <a:r>
              <a:rPr sz="4300" spc="-90" dirty="0"/>
              <a:t> </a:t>
            </a:r>
            <a:r>
              <a:rPr sz="4300" spc="-225" dirty="0"/>
              <a:t>Default</a:t>
            </a:r>
            <a:r>
              <a:rPr sz="4300" spc="-70" dirty="0"/>
              <a:t> </a:t>
            </a:r>
            <a:r>
              <a:rPr sz="4300" spc="-210" dirty="0"/>
              <a:t>Instance</a:t>
            </a:r>
            <a:endParaRPr sz="43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1447759"/>
            <a:ext cx="7071359" cy="53342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1767" y="381000"/>
            <a:ext cx="7760208" cy="8199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7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60" dirty="0"/>
              <a:t>Change</a:t>
            </a:r>
            <a:r>
              <a:rPr spc="-140" dirty="0"/>
              <a:t> </a:t>
            </a:r>
            <a:r>
              <a:rPr spc="-185" dirty="0"/>
              <a:t>Startup</a:t>
            </a:r>
            <a:r>
              <a:rPr spc="-610" dirty="0"/>
              <a:t> </a:t>
            </a:r>
            <a:r>
              <a:rPr spc="-245" dirty="0"/>
              <a:t>Types</a:t>
            </a:r>
            <a:r>
              <a:rPr spc="-70" dirty="0"/>
              <a:t> </a:t>
            </a:r>
            <a:r>
              <a:rPr spc="-100" dirty="0"/>
              <a:t>to</a:t>
            </a:r>
            <a:r>
              <a:rPr spc="-459" dirty="0"/>
              <a:t> </a:t>
            </a:r>
            <a:r>
              <a:rPr spc="-125" dirty="0"/>
              <a:t>Automatic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1447849"/>
            <a:ext cx="7097522" cy="53102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1767" y="85343"/>
            <a:ext cx="7680959" cy="1414780"/>
            <a:chOff x="1191767" y="85343"/>
            <a:chExt cx="7680959" cy="14147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1767" y="85343"/>
              <a:ext cx="7680959" cy="8199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1767" y="679703"/>
              <a:ext cx="3745991" cy="8199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7200" y="679703"/>
              <a:ext cx="1075944" cy="8199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06696" y="679703"/>
              <a:ext cx="2581655" cy="81991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14983" y="217754"/>
            <a:ext cx="6906259" cy="12166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5"/>
              </a:spcBef>
            </a:pPr>
            <a:r>
              <a:rPr dirty="0"/>
              <a:t>Choose</a:t>
            </a:r>
            <a:r>
              <a:rPr spc="-114" dirty="0"/>
              <a:t> </a:t>
            </a:r>
            <a:r>
              <a:rPr spc="-140" dirty="0"/>
              <a:t>for</a:t>
            </a:r>
            <a:r>
              <a:rPr spc="-455" dirty="0"/>
              <a:t> </a:t>
            </a:r>
            <a:r>
              <a:rPr spc="-190" dirty="0"/>
              <a:t>Authentication</a:t>
            </a:r>
            <a:r>
              <a:rPr spc="-530" dirty="0"/>
              <a:t> </a:t>
            </a:r>
            <a:r>
              <a:rPr spc="-110" dirty="0"/>
              <a:t>“Mixed </a:t>
            </a:r>
            <a:r>
              <a:rPr spc="-100" dirty="0"/>
              <a:t>Mode”</a:t>
            </a:r>
            <a:r>
              <a:rPr spc="-145" dirty="0"/>
              <a:t> </a:t>
            </a:r>
            <a:r>
              <a:rPr spc="-260" dirty="0"/>
              <a:t>and</a:t>
            </a:r>
            <a:r>
              <a:rPr spc="-145" dirty="0"/>
              <a:t> </a:t>
            </a:r>
            <a:r>
              <a:rPr spc="-195" dirty="0"/>
              <a:t>set</a:t>
            </a:r>
            <a:r>
              <a:rPr spc="-95" dirty="0"/>
              <a:t> </a:t>
            </a:r>
            <a:r>
              <a:rPr spc="-240" dirty="0"/>
              <a:t>sa</a:t>
            </a:r>
            <a:r>
              <a:rPr spc="-110" dirty="0"/>
              <a:t> </a:t>
            </a:r>
            <a:r>
              <a:rPr spc="-10" dirty="0"/>
              <a:t>Password</a:t>
            </a: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66341" y="1447800"/>
            <a:ext cx="6436995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288" y="338327"/>
            <a:ext cx="5711952" cy="8961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54" dirty="0"/>
              <a:t>Installation</a:t>
            </a:r>
            <a:r>
              <a:rPr sz="4300" spc="-80" dirty="0"/>
              <a:t> </a:t>
            </a:r>
            <a:r>
              <a:rPr sz="4300" spc="-254" dirty="0"/>
              <a:t>in</a:t>
            </a:r>
            <a:r>
              <a:rPr sz="4300" spc="-90" dirty="0"/>
              <a:t> </a:t>
            </a:r>
            <a:r>
              <a:rPr sz="4300" spc="-120" dirty="0"/>
              <a:t>Progress</a:t>
            </a:r>
            <a:endParaRPr sz="43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1447782"/>
            <a:ext cx="6963156" cy="53059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C66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151</Words>
  <Application>Microsoft Office PowerPoint</Application>
  <PresentationFormat>On-screen Show (4:3)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Segoe UI Symbol</vt:lpstr>
      <vt:lpstr>Trebuchet MS</vt:lpstr>
      <vt:lpstr>Office Theme</vt:lpstr>
      <vt:lpstr>Database SQL Server 2012 Express Installation</vt:lpstr>
      <vt:lpstr>Pre-Requisites</vt:lpstr>
      <vt:lpstr>Installation Steps</vt:lpstr>
      <vt:lpstr>Choose “New SQL Server Stand-alone Installation or add features to an existing installation”.</vt:lpstr>
      <vt:lpstr>Select All Features</vt:lpstr>
      <vt:lpstr>Select Default Instance</vt:lpstr>
      <vt:lpstr>Change Startup Types to Automatic</vt:lpstr>
      <vt:lpstr>Choose for Authentication “Mixed Mode” and set sa Password</vt:lpstr>
      <vt:lpstr>Installation in Progress</vt:lpstr>
      <vt:lpstr>Installation Success</vt:lpstr>
      <vt:lpstr>SQL Server Configuration Manager</vt:lpstr>
      <vt:lpstr>SQL Server Management Studio (Connecting to Database Server)</vt:lpstr>
      <vt:lpstr>SQL Server Management Studio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1- SQL Server 2012 Express</dc:title>
  <dc:creator>Neveen</dc:creator>
  <cp:lastModifiedBy>مها سيد يوسف</cp:lastModifiedBy>
  <cp:revision>1</cp:revision>
  <dcterms:created xsi:type="dcterms:W3CDTF">2024-09-30T08:17:06Z</dcterms:created>
  <dcterms:modified xsi:type="dcterms:W3CDTF">2024-09-30T08:19:23Z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2013-02-21T00:00:00Z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2024-09-30T00:00:00Z</vt:filetime>
  </property>
  <property fmtid="{D5CDD505-2E9C-101B-9397-08002B2CF9AE}" pid="5" name="Producer">
    <vt:lpwstr>Microsoft® Office PowerPoint® 2007</vt:lpwstr>
  </property>
</Properties>
</file>