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8"/>
  </p:notesMasterIdLst>
  <p:handoutMasterIdLst>
    <p:handoutMasterId r:id="rId9"/>
  </p:handoutMasterIdLst>
  <p:sldIdLst>
    <p:sldId id="261" r:id="rId2"/>
    <p:sldId id="264" r:id="rId3"/>
    <p:sldId id="262" r:id="rId4"/>
    <p:sldId id="263" r:id="rId5"/>
    <p:sldId id="265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4660"/>
  </p:normalViewPr>
  <p:slideViewPr>
    <p:cSldViewPr snapToGrid="0">
      <p:cViewPr varScale="1">
        <p:scale>
          <a:sx n="48" d="100"/>
          <a:sy n="48" d="100"/>
        </p:scale>
        <p:origin x="91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35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4CDE9-5501-C670-5C1A-0F115E1E69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271D9-0989-FA41-0902-8A06D6E278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8F1EB-F2C7-46ED-A530-A18C3609434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13460-832C-E611-AAAA-BA71A4127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D4D24-3AE2-8B4E-136D-A012842099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FD534-5988-4DCA-A98F-11D828399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C6AE-336E-4DF6-A863-95EBF6114BD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3ECD2-B33A-4D99-8B6C-A36A5284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300-A160-8A06-C560-3A74F2275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3284" y="2022795"/>
            <a:ext cx="6035342" cy="128086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3C24B-95E0-20C6-FD38-A9D5D03F9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3283" y="3806575"/>
            <a:ext cx="603534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CE73-85A9-26A1-799B-A4D7396C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42B9-30AA-44FD-9957-4F01478CFA2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CC5007-9887-1032-C412-F9745998F2D1}"/>
              </a:ext>
            </a:extLst>
          </p:cNvPr>
          <p:cNvGrpSpPr/>
          <p:nvPr userDrawn="1"/>
        </p:nvGrpSpPr>
        <p:grpSpPr>
          <a:xfrm>
            <a:off x="-3285913" y="3035642"/>
            <a:ext cx="7110359" cy="4194679"/>
            <a:chOff x="-3509847" y="2802377"/>
            <a:chExt cx="7110359" cy="4194679"/>
          </a:xfrm>
          <a:blipFill>
            <a:blip r:embed="rId2"/>
            <a:stretch>
              <a:fillRect/>
            </a:stretch>
          </a:blip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C6C66E-5695-D954-84CB-2A3B4545CD5A}"/>
                </a:ext>
              </a:extLst>
            </p:cNvPr>
            <p:cNvSpPr/>
            <p:nvPr userDrawn="1"/>
          </p:nvSpPr>
          <p:spPr>
            <a:xfrm rot="3229615">
              <a:off x="-256935" y="1640315"/>
              <a:ext cx="1668084" cy="5321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25CE90-18FC-E64B-9D35-5C2F8BCDA5A8}"/>
                </a:ext>
              </a:extLst>
            </p:cNvPr>
            <p:cNvSpPr/>
            <p:nvPr userDrawn="1"/>
          </p:nvSpPr>
          <p:spPr>
            <a:xfrm rot="3229615">
              <a:off x="134374" y="3530918"/>
              <a:ext cx="1611032" cy="5321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53958F-9EBF-82E8-063B-1494C551FEF3}"/>
                </a:ext>
              </a:extLst>
            </p:cNvPr>
            <p:cNvSpPr/>
            <p:nvPr userDrawn="1"/>
          </p:nvSpPr>
          <p:spPr>
            <a:xfrm rot="3229615">
              <a:off x="-1475848" y="768378"/>
              <a:ext cx="1253245" cy="5321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038B2-E72C-852C-3EC2-5AA938B6A96D}"/>
              </a:ext>
            </a:extLst>
          </p:cNvPr>
          <p:cNvSpPr/>
          <p:nvPr userDrawn="1"/>
        </p:nvSpPr>
        <p:spPr>
          <a:xfrm>
            <a:off x="7857975" y="3429000"/>
            <a:ext cx="1965960" cy="147256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75D-314A-23F4-8B1A-3EBD3EB6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2441F-7785-486F-676B-A7E2B31F1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CD54-D146-92C6-478B-F39DB497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B35DA7-B7D6-4B6B-97DD-25494ACB5FE2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12FDC-D8FE-1D6C-07DE-BE8D14B6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B6D7-9BA0-AB7A-04A0-F46D110F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D93FC-3453-FACA-C4A2-625902B9A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E7CC4-5C9B-79CB-47F0-82965B750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4D42-1005-A187-E746-8346782B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53A4D-1E19-40B1-90C5-97059534F5E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4D70E-58E1-3ADD-9ECD-2456B90E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BA68-3D1A-26FE-2437-C7A8A8B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5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C7DC-CAA6-3B06-C9E2-78F039C0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" y="1337692"/>
            <a:ext cx="10515600" cy="63817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D934-813F-BEEB-7A97-37FBFFB3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" y="2190750"/>
            <a:ext cx="10515600" cy="4667250"/>
          </a:xfrm>
          <a:prstGeom prst="rect">
            <a:avLst/>
          </a:prstGeom>
        </p:spPr>
        <p:txBody>
          <a:bodyPr/>
          <a:lstStyle>
            <a:lvl1pPr>
              <a:buClr>
                <a:srgbClr val="00B0F0"/>
              </a:buClr>
              <a:defRPr/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lvl2pPr>
            <a:lvl3pPr marL="1143000" indent="-228600">
              <a:buClr>
                <a:srgbClr val="00B0F0"/>
              </a:buClr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BE40-F1A6-A8EC-4863-E7CCECF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2B40-06F4-413D-ACBA-65BA0BC347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29E18-2164-C09E-7786-C79DDDB3DDC7}"/>
              </a:ext>
            </a:extLst>
          </p:cNvPr>
          <p:cNvSpPr/>
          <p:nvPr userDrawn="1"/>
        </p:nvSpPr>
        <p:spPr>
          <a:xfrm>
            <a:off x="281940" y="1975867"/>
            <a:ext cx="1965960" cy="147256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A3F7-F309-9F06-3E94-723151734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709738"/>
            <a:ext cx="12192000" cy="1309687"/>
          </a:xfrm>
          <a:prstGeom prst="rect">
            <a:avLst/>
          </a:prstGeom>
        </p:spPr>
        <p:txBody>
          <a:bodyPr anchor="b"/>
          <a:lstStyle>
            <a:lvl1pPr algn="ctr">
              <a:defRPr sz="4400" b="1"/>
            </a:lvl1pPr>
          </a:lstStyle>
          <a:p>
            <a:r>
              <a:rPr lang="en-US" dirty="0"/>
              <a:t>Break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2D86C-9E02-69C8-064F-4C827EDD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131789"/>
            <a:ext cx="121920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C74B-CA12-A9A9-4862-53208308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BEE4FE6A-2911-0A60-8DCB-49001E48E7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01088">
            <a:off x="-190500" y="5232505"/>
            <a:ext cx="904875" cy="904875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EAD1C28E-B4D1-2596-738E-B3923BC3FC1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38467">
            <a:off x="-50025" y="5877524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07776654-FC03-2D54-B609-D8EA3D7788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14107">
            <a:off x="452348" y="5251142"/>
            <a:ext cx="914400" cy="914400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BE26D46-8E00-25B8-E159-176014B0B0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01088">
            <a:off x="691674" y="5770069"/>
            <a:ext cx="904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1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E28B-9D2F-3DFE-4BEB-1A12068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5F00-888E-80A3-D6BE-FE982008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E2F4-3CD0-6860-8B67-726B3BDC9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B22D-5C58-B372-13F5-30F5AF45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8DB9D8-89A0-4E66-A4A1-59C466391F7F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2444-94B9-ACE5-B2F2-3F49290F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262DF-D83D-685D-E8A8-2E7D9475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2C41-9F14-E8D7-FF20-95F739F9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8" y="739703"/>
            <a:ext cx="10515600" cy="12050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9C58-DC11-3735-C00E-88C917B4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88" y="2032939"/>
            <a:ext cx="5157787" cy="7490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4BD40-C843-E39C-A34B-B59611495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688" y="2986882"/>
            <a:ext cx="5157787" cy="3349625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0B0F0"/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E3D14-7DB5-8172-0EA8-AB25D7A9D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4100" y="2032939"/>
            <a:ext cx="5183188" cy="7490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3F68C-C825-505D-98E3-2FF6F454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4100" y="2986882"/>
            <a:ext cx="5183188" cy="3349625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rgbClr val="00B0F0"/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E4A5E-BC0A-70F7-1E23-F7C2BBEC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1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DC2E-3302-6876-536C-AA92D7E0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E4F65-893E-B618-D00F-E1336DDC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04FEA8-91B0-4F77-854F-14E714C8A87B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0516F-A47E-3C51-4296-7D0BB4AC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519D4-A106-6CC1-1ADF-5A0A364B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C4ED9-A501-A979-8B3C-74EF80DB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19E695-06DC-4019-8171-AD74773C4149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3B66C-10CD-158F-6D70-8D8510DF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4A3CB-784A-9E43-E1B9-9D6880E1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B156-4D9C-97FD-5C99-CCC70D6C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4704-66FC-5C32-E38B-2A4CCBFE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D32E0-A890-C3F5-3A8E-BBA656075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C61D3-4200-68FA-9049-1E4347AC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E5072B-74F0-43B9-BAE0-3BF8E451B869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AB53-ED3B-C801-B554-850A15A0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FF585-9F95-4B69-3341-A6F02BC5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5B26-D78F-EF74-72AA-FB4145F9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7BD5F-1782-49B3-A2FD-2BA7124C9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FE23-8AFC-D87A-113E-9D332B8D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8627C-1FA8-8F1F-3275-7EEEA51C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2355EB-1825-4697-8533-6DEC705D9EA8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2F844-AA90-124B-AF5A-86C5F381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14129-3321-F2D9-62FE-0AF77BAE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9A92-AE22-1518-9E8A-6A2A6014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81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074F6-BC3D-4933-9977-B5573C9914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2" descr="Database PNG images free download | Pngimg.com">
            <a:extLst>
              <a:ext uri="{FF2B5EF4-FFF2-40B4-BE49-F238E27FC236}">
                <a16:creationId xmlns:a16="http://schemas.microsoft.com/office/drawing/2014/main" id="{6B5E9526-9900-F1E3-60FA-01DEDE23293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374136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5A05376E-F379-F608-E57A-ECD402AACD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920" y="-73934"/>
            <a:ext cx="1354094" cy="135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 PNGs for Free Download">
            <a:extLst>
              <a:ext uri="{FF2B5EF4-FFF2-40B4-BE49-F238E27FC236}">
                <a16:creationId xmlns:a16="http://schemas.microsoft.com/office/drawing/2014/main" id="{6225B1DF-6696-F364-6213-0C538F687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14" y="-107316"/>
            <a:ext cx="1387476" cy="13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0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47EF-BEDC-2F55-5C34-FC0F8CD9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87" y="2022795"/>
            <a:ext cx="6451739" cy="1280862"/>
          </a:xfrm>
        </p:spPr>
        <p:txBody>
          <a:bodyPr/>
          <a:lstStyle/>
          <a:p>
            <a:r>
              <a:rPr lang="en-US" dirty="0"/>
              <a:t>Tutorial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59F0F-A580-D5CC-F0CC-9796E9474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6B87E-2A1D-BB66-A03B-9EFD7D8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42B9-30AA-44FD-9957-4F01478CFA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2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A3D-2AA0-7A27-4364-67916D21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5842"/>
            <a:ext cx="12192000" cy="130968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E5695-B9FA-53A1-9C95-2C01F29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5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0B0-FD3D-0196-6B4B-13A21089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0942-1F43-5257-6AAD-E8CA64B5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  <a:p>
            <a:r>
              <a:rPr lang="en-US" dirty="0"/>
              <a:t>Key Concepts</a:t>
            </a:r>
          </a:p>
          <a:p>
            <a:r>
              <a:rPr lang="en-US" dirty="0"/>
              <a:t>Practice questions</a:t>
            </a:r>
          </a:p>
          <a:p>
            <a:pPr lvl="1"/>
            <a:r>
              <a:rPr lang="en-US" dirty="0"/>
              <a:t>Mini-world 1: Retail DB</a:t>
            </a:r>
          </a:p>
          <a:p>
            <a:pPr lvl="1"/>
            <a:r>
              <a:rPr lang="en-US" dirty="0"/>
              <a:t>Mini- world 2: Library</a:t>
            </a:r>
          </a:p>
          <a:p>
            <a:pPr lvl="1"/>
            <a:r>
              <a:rPr lang="en-US" dirty="0"/>
              <a:t>Mini- world 3: SmartHomeInventory</a:t>
            </a:r>
          </a:p>
          <a:p>
            <a:pPr lvl="1"/>
            <a:r>
              <a:rPr lang="en-US" dirty="0"/>
              <a:t>Mini- world 4: </a:t>
            </a:r>
            <a:r>
              <a:rPr lang="en-US" sz="2400" dirty="0"/>
              <a:t>Smart Retail Surveillance System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679B-E3D0-BFA6-3BA1-AEA5E302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2B40-06F4-413D-ACBA-65BA0BC3471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FA1E-EF5E-5AA4-7801-24F3813A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BE93-95CE-E4E2-2932-E9253E72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purpose of this tutorial? </a:t>
            </a:r>
          </a:p>
          <a:p>
            <a:pPr lvl="1"/>
            <a:r>
              <a:rPr lang="en-US" dirty="0"/>
              <a:t>Consolidate the concepts learned in the lecture through practice</a:t>
            </a:r>
          </a:p>
          <a:p>
            <a:pPr lvl="2"/>
            <a:r>
              <a:rPr lang="en-US" dirty="0"/>
              <a:t>To map  from conceptual model to physical model </a:t>
            </a:r>
          </a:p>
          <a:p>
            <a:pPr lvl="1"/>
            <a:r>
              <a:rPr lang="en-US" dirty="0"/>
              <a:t>Translating each diagram to standardized schema</a:t>
            </a:r>
          </a:p>
          <a:p>
            <a:r>
              <a:rPr lang="en-US" dirty="0"/>
              <a:t>What is the form of Diagrams received </a:t>
            </a:r>
          </a:p>
          <a:p>
            <a:pPr lvl="1"/>
            <a:r>
              <a:rPr lang="en-US" dirty="0"/>
              <a:t>The diagram may have different formats but the same meaning physically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D592F-8CD5-6A81-6F8C-D1EC96B9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2B40-06F4-413D-ACBA-65BA0BC3471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CA3D-2AA0-7A27-4364-67916D21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5842"/>
            <a:ext cx="12192000" cy="1309687"/>
          </a:xfrm>
        </p:spPr>
        <p:txBody>
          <a:bodyPr/>
          <a:lstStyle/>
          <a:p>
            <a:r>
              <a:rPr lang="en-US" dirty="0"/>
              <a:t>Defining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E5695-B9FA-53A1-9C95-2C01F29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980B-CBE9-A840-4E9A-86192B78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DD2E-2028-9035-698F-DF04B353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dirty="0"/>
              <a:t> what is the weak entity? </a:t>
            </a:r>
            <a:r>
              <a:rPr lang="en-US" dirty="0"/>
              <a:t>entity types that do not have key attributes of their own (which have total participation constraint WRT  its identifying relationship)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dirty="0"/>
              <a:t>What is the identifying relationship?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dirty="0"/>
              <a:t>What is the partial key? </a:t>
            </a:r>
            <a:r>
              <a:rPr lang="en-US" dirty="0"/>
              <a:t>Attribute that can uniquely identify weak entities that are related to the same owner entity(discriminator)</a:t>
            </a:r>
            <a:endParaRPr lang="en-US" b="1" dirty="0"/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509B-A971-41AB-320F-797B5D6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02B40-06F4-413D-ACBA-65BA0BC3471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9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2">
      <a:majorFont>
        <a:latin typeface="Times New Roman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158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Wingdings</vt:lpstr>
      <vt:lpstr>Office Theme</vt:lpstr>
      <vt:lpstr>Tutorial 2</vt:lpstr>
      <vt:lpstr>Introduction</vt:lpstr>
      <vt:lpstr>Table of contents</vt:lpstr>
      <vt:lpstr>Preface</vt:lpstr>
      <vt:lpstr>Defining concepts</vt:lpstr>
      <vt:lpstr>Key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Assem Ihab</dc:creator>
  <cp:lastModifiedBy>Assem Ihab</cp:lastModifiedBy>
  <cp:revision>7</cp:revision>
  <dcterms:created xsi:type="dcterms:W3CDTF">2024-10-03T10:14:47Z</dcterms:created>
  <dcterms:modified xsi:type="dcterms:W3CDTF">2024-10-17T11:39:05Z</dcterms:modified>
</cp:coreProperties>
</file>