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 varScale="1">
        <p:scale>
          <a:sx n="83" d="100"/>
          <a:sy n="83" d="100"/>
        </p:scale>
        <p:origin x="-15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dirty="0"/>
              <a:t> Investigation of pandemics impact on stock </a:t>
            </a:r>
            <a:r>
              <a:rPr lang="en-US" dirty="0" smtClean="0"/>
              <a:t>prices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Team members: </a:t>
            </a:r>
            <a:r>
              <a:rPr lang="en-US" dirty="0" err="1" smtClean="0"/>
              <a:t>Aitore</a:t>
            </a:r>
            <a:r>
              <a:rPr lang="en-US" dirty="0" smtClean="0"/>
              <a:t> </a:t>
            </a:r>
            <a:r>
              <a:rPr lang="en-US" dirty="0" err="1" smtClean="0"/>
              <a:t>Issadykova</a:t>
            </a:r>
            <a:r>
              <a:rPr lang="en-US" dirty="0" smtClean="0"/>
              <a:t>, Assem Kussainova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33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6965245" cy="1202485"/>
          </a:xfrm>
        </p:spPr>
        <p:txBody>
          <a:bodyPr/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1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behavior of stock prices during previous pandemics</a:t>
            </a:r>
          </a:p>
          <a:p>
            <a:endParaRPr lang="en-US" dirty="0"/>
          </a:p>
          <a:p>
            <a:r>
              <a:rPr lang="en-US" dirty="0" smtClean="0"/>
              <a:t>Build the prediction models for stock prices using data of previous pandemics and identify the best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7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Companies: Disney, Amazon, Southwest Airlines Company, IBM, Marriott, Samsung, </a:t>
            </a:r>
            <a:r>
              <a:rPr lang="en-US" dirty="0" smtClean="0"/>
              <a:t>Twitter</a:t>
            </a:r>
          </a:p>
          <a:p>
            <a:endParaRPr lang="en-US" dirty="0"/>
          </a:p>
          <a:p>
            <a:r>
              <a:rPr lang="en-US" dirty="0" smtClean="0"/>
              <a:t>Pandemics: SARS, MERS, Ebola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7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2119257"/>
            <a:ext cx="6493336" cy="3603812"/>
          </a:xfrm>
        </p:spPr>
        <p:txBody>
          <a:bodyPr/>
          <a:lstStyle/>
          <a:p>
            <a:r>
              <a:rPr lang="en-US" dirty="0" smtClean="0"/>
              <a:t>AutoRegressive Integrated Moving </a:t>
            </a:r>
            <a:r>
              <a:rPr lang="en-US" dirty="0"/>
              <a:t>A</a:t>
            </a:r>
            <a:r>
              <a:rPr lang="en-US" dirty="0" smtClean="0"/>
              <a:t>verage</a:t>
            </a:r>
          </a:p>
          <a:p>
            <a:r>
              <a:rPr lang="en-US" dirty="0" smtClean="0"/>
              <a:t>Linear </a:t>
            </a:r>
            <a:r>
              <a:rPr lang="en-US" dirty="0"/>
              <a:t>Regression</a:t>
            </a:r>
          </a:p>
          <a:p>
            <a:r>
              <a:rPr lang="en-US" dirty="0" smtClean="0"/>
              <a:t>Support Vector Machine</a:t>
            </a:r>
            <a:endParaRPr lang="ru-RU" dirty="0"/>
          </a:p>
          <a:p>
            <a:r>
              <a:rPr lang="en-US" dirty="0"/>
              <a:t>Long Short-Term Memory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Metrics: MSE, MAPE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6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776864" cy="3603812"/>
          </a:xfrm>
        </p:spPr>
        <p:txBody>
          <a:bodyPr/>
          <a:lstStyle/>
          <a:p>
            <a:r>
              <a:rPr lang="en-US" dirty="0" smtClean="0"/>
              <a:t>Stocks tend to have similar behavior during studied pandemics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1414"/>
            <a:ext cx="5472608" cy="344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8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42097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20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91882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73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performed model: LSTM</a:t>
            </a:r>
          </a:p>
          <a:p>
            <a:pPr marL="0" indent="0">
              <a:buNone/>
            </a:pPr>
            <a:r>
              <a:rPr lang="en-US" dirty="0" smtClean="0"/>
              <a:t>   Average accuracy: 98.57%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3840"/>
            <a:ext cx="7488832" cy="16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21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model on most recent pandemic COVID-19 data</a:t>
            </a:r>
          </a:p>
          <a:p>
            <a:endParaRPr lang="en-US" dirty="0"/>
          </a:p>
          <a:p>
            <a:r>
              <a:rPr lang="en-US" dirty="0" smtClean="0"/>
              <a:t>Study the effect of pandemics using higher amount of data</a:t>
            </a:r>
          </a:p>
          <a:p>
            <a:endParaRPr lang="en-US" dirty="0"/>
          </a:p>
          <a:p>
            <a:r>
              <a:rPr lang="en-US" dirty="0" smtClean="0"/>
              <a:t>Study the effect of other related factors to increase accuracy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69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45</TotalTime>
  <Words>134</Words>
  <Application>Microsoft Office PowerPoint</Application>
  <PresentationFormat>Экран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Кнопка</vt:lpstr>
      <vt:lpstr>  Investigation of pandemics impact on stock prices</vt:lpstr>
      <vt:lpstr>Aims</vt:lpstr>
      <vt:lpstr>Data</vt:lpstr>
      <vt:lpstr>Methods</vt:lpstr>
      <vt:lpstr>Results</vt:lpstr>
      <vt:lpstr>Презентация PowerPoint</vt:lpstr>
      <vt:lpstr>Презентация PowerPoint</vt:lpstr>
      <vt:lpstr>Results</vt:lpstr>
      <vt:lpstr>Future improvements</vt:lpstr>
      <vt:lpstr>Thank you for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pandemics impact on stock prices</dc:title>
  <dc:creator>Асем Кусаинова</dc:creator>
  <cp:lastModifiedBy>Sony</cp:lastModifiedBy>
  <cp:revision>6</cp:revision>
  <dcterms:created xsi:type="dcterms:W3CDTF">2020-05-08T09:35:00Z</dcterms:created>
  <dcterms:modified xsi:type="dcterms:W3CDTF">2020-05-08T10:35:25Z</dcterms:modified>
</cp:coreProperties>
</file>