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3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6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36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3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6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36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6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6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61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26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687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38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21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BBC9C8-1081-422D-90E3-634AF6EF97D3}"/>
              </a:ext>
            </a:extLst>
          </p:cNvPr>
          <p:cNvSpPr/>
          <p:nvPr/>
        </p:nvSpPr>
        <p:spPr>
          <a:xfrm>
            <a:off x="387109" y="1507406"/>
            <a:ext cx="932165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dirty="0" smtClean="0">
              <a:latin typeface="Arial" pitchFamily="34" charset="0"/>
              <a:cs typeface="Arial" pitchFamily="34" charset="0"/>
            </a:endParaRPr>
          </a:p>
          <a:p>
            <a:endParaRPr lang="ru-RU" sz="4000" dirty="0" smtClean="0"/>
          </a:p>
          <a:p>
            <a:r>
              <a:rPr lang="ru-RU" sz="4000" dirty="0" smtClean="0"/>
              <a:t> </a:t>
            </a:r>
            <a:r>
              <a:rPr lang="ru-RU" sz="4000" b="1" dirty="0" smtClean="0"/>
              <a:t>Использование инструкций </a:t>
            </a:r>
            <a:r>
              <a:rPr lang="ru-RU" sz="4000" b="1" dirty="0" smtClean="0"/>
              <a:t>DDL</a:t>
            </a:r>
            <a:endParaRPr lang="en-US" sz="4000" b="1" dirty="0" smtClean="0"/>
          </a:p>
          <a:p>
            <a:r>
              <a:rPr lang="ru-RU" sz="4000" b="1" dirty="0" smtClean="0"/>
              <a:t> </a:t>
            </a:r>
            <a:r>
              <a:rPr lang="ru-RU" sz="4000" b="1" dirty="0" smtClean="0"/>
              <a:t>для создания таблиц и управления ими 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0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238990" y="755772"/>
            <a:ext cx="114923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Темы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•Объекты базы данных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присвоения имен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Инструкция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CREATE TABLE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доступ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к таблицам другого пользователя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DEFAULT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•Типы данных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Создание таблицы с помощью подзапроса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Инструкция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ALTER TABLE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таблицы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только для чтения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•Инструкция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DROP TABLE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589720" y="1047753"/>
            <a:ext cx="99875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Правила присвоения имен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Имена таблиц и столбцов должны подчиняться следующим правилам: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начинаться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 буквы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иметь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длину 1–30 символов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содержать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только символы A–Z,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0–9, _, $ и #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дублировать имя другого объекта, принадлежащего тому же пользователю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являться зарезервированным словом сервера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Oracle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sz="2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9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892" y="782637"/>
            <a:ext cx="10304318" cy="509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143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282" y="700020"/>
            <a:ext cx="8131752" cy="527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52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008" y="448891"/>
            <a:ext cx="7305243" cy="57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15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684" y="1126981"/>
            <a:ext cx="93821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66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09" y="751269"/>
            <a:ext cx="8479848" cy="536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36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036" y="768928"/>
            <a:ext cx="9635428" cy="525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415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69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Айсет Алдиев (Aiset Aldiyev)</dc:creator>
  <cp:lastModifiedBy>aisetinski</cp:lastModifiedBy>
  <cp:revision>194</cp:revision>
  <dcterms:created xsi:type="dcterms:W3CDTF">2021-01-22T08:19:05Z</dcterms:created>
  <dcterms:modified xsi:type="dcterms:W3CDTF">2021-03-13T06:15:59Z</dcterms:modified>
</cp:coreProperties>
</file>