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303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4" r:id="rId27"/>
    <p:sldId id="305" r:id="rId28"/>
    <p:sldId id="306" r:id="rId29"/>
    <p:sldId id="307" r:id="rId30"/>
    <p:sldId id="308" r:id="rId31"/>
    <p:sldId id="309" r:id="rId32"/>
    <p:sldId id="310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26" y="-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3360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3356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660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8364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64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160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0118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561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2267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687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4B3B-6F5A-4061-B55F-A2F0BEFF1ECB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2381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4B3B-6F5A-4061-B55F-A2F0BEFF1ECB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FD76-6EB3-4EF9-9A5C-0D5DCA5A5C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3219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13732"/>
            <a:ext cx="12192000" cy="511438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47627" y="2039302"/>
            <a:ext cx="10515600" cy="1905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ru-RU" sz="7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7BBC9C8-1081-422D-90E3-634AF6EF97D3}"/>
              </a:ext>
            </a:extLst>
          </p:cNvPr>
          <p:cNvSpPr/>
          <p:nvPr/>
        </p:nvSpPr>
        <p:spPr>
          <a:xfrm>
            <a:off x="511800" y="2421806"/>
            <a:ext cx="1094652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Arial" pitchFamily="34" charset="0"/>
                <a:cs typeface="Arial" pitchFamily="34" charset="0"/>
              </a:rPr>
              <a:t>Использование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подзапросов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и</a:t>
            </a:r>
            <a:endParaRPr lang="ru-RU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4000" dirty="0" smtClean="0">
                <a:latin typeface="Arial" pitchFamily="34" charset="0"/>
                <a:cs typeface="Arial" pitchFamily="34" charset="0"/>
              </a:rPr>
              <a:t>извлечение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данных с помощью подзапросов</a:t>
            </a:r>
            <a:endParaRPr lang="en-US" sz="3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203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7390" y="460528"/>
            <a:ext cx="8503920" cy="575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3559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0321" y="635876"/>
            <a:ext cx="6846570" cy="528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0292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8808" y="502869"/>
            <a:ext cx="8535351" cy="557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9576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1" y="537210"/>
            <a:ext cx="8387836" cy="52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0028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1309" y="607321"/>
            <a:ext cx="7263245" cy="546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2402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6163" y="685800"/>
            <a:ext cx="6138321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331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4664" y="457200"/>
            <a:ext cx="7621632" cy="573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9799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992" y="839419"/>
            <a:ext cx="8780318" cy="506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8100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B10B13-7F67-4C40-92D3-23748B0D17C2}"/>
              </a:ext>
            </a:extLst>
          </p:cNvPr>
          <p:cNvSpPr/>
          <p:nvPr/>
        </p:nvSpPr>
        <p:spPr>
          <a:xfrm>
            <a:off x="732514" y="1594153"/>
            <a:ext cx="99875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Темы</a:t>
            </a:r>
            <a:endParaRPr lang="ru-RU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Написание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подзапросов, содержащих несколько столбцов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Использование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скалярных подзапросов в SQL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Решение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задач с помощью коррелированных подзапросов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Использование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операторов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EXISTS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NOT EXISTS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Использование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предложения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xmlns="" val="2264668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1146" y="666120"/>
            <a:ext cx="7969827" cy="532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2942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B10B13-7F67-4C40-92D3-23748B0D17C2}"/>
              </a:ext>
            </a:extLst>
          </p:cNvPr>
          <p:cNvSpPr/>
          <p:nvPr/>
        </p:nvSpPr>
        <p:spPr>
          <a:xfrm>
            <a:off x="592838" y="1306488"/>
            <a:ext cx="9987561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Arial" pitchFamily="34" charset="0"/>
                <a:cs typeface="Arial" pitchFamily="34" charset="0"/>
              </a:rPr>
              <a:t>В КОНЦЕ ЗАНЯТИЯ ВЫ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ИЗУЧИТЕ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Определять </a:t>
            </a:r>
            <a:r>
              <a:rPr lang="ru-RU" dirty="0">
                <a:latin typeface="Arial" pitchFamily="34" charset="0"/>
                <a:cs typeface="Arial" pitchFamily="34" charset="0"/>
              </a:rPr>
              <a:t>подзапросы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Описывать </a:t>
            </a:r>
            <a:r>
              <a:rPr lang="ru-RU" dirty="0">
                <a:latin typeface="Arial" pitchFamily="34" charset="0"/>
                <a:cs typeface="Arial" pitchFamily="34" charset="0"/>
              </a:rPr>
              <a:t>типы проблем, для решения которых можно использовать подзапросы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Перечислять </a:t>
            </a:r>
            <a:r>
              <a:rPr lang="ru-RU" dirty="0">
                <a:latin typeface="Arial" pitchFamily="34" charset="0"/>
                <a:cs typeface="Arial" pitchFamily="34" charset="0"/>
              </a:rPr>
              <a:t>типы подзапросов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Создавать </a:t>
            </a:r>
            <a:r>
              <a:rPr lang="ru-RU" dirty="0">
                <a:latin typeface="Arial" pitchFamily="34" charset="0"/>
                <a:cs typeface="Arial" pitchFamily="34" charset="0"/>
              </a:rPr>
              <a:t>однострочные и многострочные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подзапросы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писать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подзапросы, содержащие несколько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столбцов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• использовать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скалярные подзапросы в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SQL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• решать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задачи с помощью коррелированных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подзапросов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• использовать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операторы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EXISTS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NOT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EXISTS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• использовать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предложение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WITH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996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B10B13-7F67-4C40-92D3-23748B0D17C2}"/>
              </a:ext>
            </a:extLst>
          </p:cNvPr>
          <p:cNvSpPr/>
          <p:nvPr/>
        </p:nvSpPr>
        <p:spPr>
          <a:xfrm>
            <a:off x="732514" y="1334381"/>
            <a:ext cx="998756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Сравнения столбцов 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endParaRPr lang="ru-RU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Сравнения нескольких столбцов с помощью подзапросов могут быть: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•непарными сравнениями;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попарными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сравнениями. </a:t>
            </a:r>
          </a:p>
        </p:txBody>
      </p:sp>
    </p:spTree>
    <p:extLst>
      <p:ext uri="{BB962C8B-B14F-4D97-AF65-F5344CB8AC3E}">
        <p14:creationId xmlns:p14="http://schemas.microsoft.com/office/powerpoint/2010/main" xmlns="" val="14346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599" y="661751"/>
            <a:ext cx="9099839" cy="540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14492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5281" y="434764"/>
            <a:ext cx="8334898" cy="573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69069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3265" y="391072"/>
            <a:ext cx="6961908" cy="578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59779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9516" y="606229"/>
            <a:ext cx="7024256" cy="557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36698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B10B13-7F67-4C40-92D3-23748B0D17C2}"/>
              </a:ext>
            </a:extLst>
          </p:cNvPr>
          <p:cNvSpPr/>
          <p:nvPr/>
        </p:nvSpPr>
        <p:spPr>
          <a:xfrm>
            <a:off x="732514" y="1334381"/>
            <a:ext cx="998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4172" y="563309"/>
            <a:ext cx="9131011" cy="585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3182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B10B13-7F67-4C40-92D3-23748B0D17C2}"/>
              </a:ext>
            </a:extLst>
          </p:cNvPr>
          <p:cNvSpPr/>
          <p:nvPr/>
        </p:nvSpPr>
        <p:spPr>
          <a:xfrm>
            <a:off x="732514" y="1334381"/>
            <a:ext cx="998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8736" y="821629"/>
            <a:ext cx="6721619" cy="486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3182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B10B13-7F67-4C40-92D3-23748B0D17C2}"/>
              </a:ext>
            </a:extLst>
          </p:cNvPr>
          <p:cNvSpPr/>
          <p:nvPr/>
        </p:nvSpPr>
        <p:spPr>
          <a:xfrm>
            <a:off x="732514" y="1334381"/>
            <a:ext cx="998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3164" y="606744"/>
            <a:ext cx="8741786" cy="533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3182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B10B13-7F67-4C40-92D3-23748B0D17C2}"/>
              </a:ext>
            </a:extLst>
          </p:cNvPr>
          <p:cNvSpPr/>
          <p:nvPr/>
        </p:nvSpPr>
        <p:spPr>
          <a:xfrm>
            <a:off x="732514" y="1334381"/>
            <a:ext cx="998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9936" y="633846"/>
            <a:ext cx="1110788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Использование оператора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EXISTS</a:t>
            </a:r>
          </a:p>
          <a:p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Оператор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EXISTS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проверяет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существование строк в наборе результатов подзапроса.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значение строки подзапроса найдено: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–поиск не продолжается во внутреннем запросе;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–условие помечается как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TRUE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значение строки подзапроса не найдено: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–условие помечается как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FALSE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–поиск продолжает выполняться во внутреннем запросе. </a:t>
            </a:r>
          </a:p>
        </p:txBody>
      </p:sp>
    </p:spTree>
    <p:extLst>
      <p:ext uri="{BB962C8B-B14F-4D97-AF65-F5344CB8AC3E}">
        <p14:creationId xmlns:p14="http://schemas.microsoft.com/office/powerpoint/2010/main" xmlns="" val="363182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B10B13-7F67-4C40-92D3-23748B0D17C2}"/>
              </a:ext>
            </a:extLst>
          </p:cNvPr>
          <p:cNvSpPr/>
          <p:nvPr/>
        </p:nvSpPr>
        <p:spPr>
          <a:xfrm>
            <a:off x="732514" y="1334381"/>
            <a:ext cx="998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845" y="394855"/>
            <a:ext cx="10744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Поиск сотрудников, у которых есть хотя бы один подчиненный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199" y="2213264"/>
            <a:ext cx="7573488" cy="110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1678" y="3397828"/>
            <a:ext cx="3458312" cy="237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318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B10B13-7F67-4C40-92D3-23748B0D17C2}"/>
              </a:ext>
            </a:extLst>
          </p:cNvPr>
          <p:cNvSpPr/>
          <p:nvPr/>
        </p:nvSpPr>
        <p:spPr>
          <a:xfrm>
            <a:off x="693629" y="1556908"/>
            <a:ext cx="99875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Темы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Подзапрос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: типы, синтаксис и указания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Однострочные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подзапросы: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–групповые функции в подзапросе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–предложение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HAVING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подзапросами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Многострочные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подзапросы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–использование оператора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ALL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или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ANY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Значения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NULL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в подзапросе </a:t>
            </a:r>
          </a:p>
        </p:txBody>
      </p:sp>
    </p:spTree>
    <p:extLst>
      <p:ext uri="{BB962C8B-B14F-4D97-AF65-F5344CB8AC3E}">
        <p14:creationId xmlns:p14="http://schemas.microsoft.com/office/powerpoint/2010/main" xmlns="" val="141996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B10B13-7F67-4C40-92D3-23748B0D17C2}"/>
              </a:ext>
            </a:extLst>
          </p:cNvPr>
          <p:cNvSpPr/>
          <p:nvPr/>
        </p:nvSpPr>
        <p:spPr>
          <a:xfrm>
            <a:off x="732514" y="1334381"/>
            <a:ext cx="998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5410" y="768927"/>
            <a:ext cx="105571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Поиск всех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счетов, у которых отсутствует 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берегательный счет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711" y="2452688"/>
            <a:ext cx="5807651" cy="171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7281" y="2502912"/>
            <a:ext cx="15906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3182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B10B13-7F67-4C40-92D3-23748B0D17C2}"/>
              </a:ext>
            </a:extLst>
          </p:cNvPr>
          <p:cNvSpPr/>
          <p:nvPr/>
        </p:nvSpPr>
        <p:spPr>
          <a:xfrm>
            <a:off x="732514" y="1334381"/>
            <a:ext cx="998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891" y="976746"/>
            <a:ext cx="106610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Предложение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WITH</a:t>
            </a:r>
          </a:p>
          <a:p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Используя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предложение WITH, можно применять один и тот же блок запроса в инструкции SELECT, когда она встречается более одного раза в сложном запросе.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Предложение WITH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позволяет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извлекать результаты блока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запроса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 сохранять их во временной табличной области пользователя.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Предложение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WITH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помогает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ускорить работу. </a:t>
            </a:r>
          </a:p>
        </p:txBody>
      </p:sp>
    </p:spTree>
    <p:extLst>
      <p:ext uri="{BB962C8B-B14F-4D97-AF65-F5344CB8AC3E}">
        <p14:creationId xmlns:p14="http://schemas.microsoft.com/office/powerpoint/2010/main" xmlns="" val="363182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B10B13-7F67-4C40-92D3-23748B0D17C2}"/>
              </a:ext>
            </a:extLst>
          </p:cNvPr>
          <p:cNvSpPr/>
          <p:nvPr/>
        </p:nvSpPr>
        <p:spPr>
          <a:xfrm>
            <a:off x="732514" y="1334381"/>
            <a:ext cx="998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9753" y="663972"/>
            <a:ext cx="83716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Пример предложения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WITH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934" y="1943100"/>
            <a:ext cx="5570394" cy="358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06582" y="1984664"/>
            <a:ext cx="1309254" cy="228600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737755" y="3148445"/>
            <a:ext cx="768927" cy="176646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236518" y="4956464"/>
            <a:ext cx="831273" cy="207818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5018809" y="5174673"/>
            <a:ext cx="758536" cy="22860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9260" y="2451455"/>
            <a:ext cx="3291321" cy="173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318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E0F0F65-10FA-456C-863D-646353D6DE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982" y="815085"/>
            <a:ext cx="10515600" cy="517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143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B10B13-7F67-4C40-92D3-23748B0D17C2}"/>
              </a:ext>
            </a:extLst>
          </p:cNvPr>
          <p:cNvSpPr/>
          <p:nvPr/>
        </p:nvSpPr>
        <p:spPr>
          <a:xfrm>
            <a:off x="732514" y="1334381"/>
            <a:ext cx="99875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Используем подзапрос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56F5F80-17CA-49E3-B863-F0AAC25773D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988" y="2030940"/>
            <a:ext cx="11544109" cy="18743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8750B72-925C-449D-8905-D5C8BC77F66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3568134"/>
            <a:ext cx="3268846" cy="20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529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B10B13-7F67-4C40-92D3-23748B0D17C2}"/>
              </a:ext>
            </a:extLst>
          </p:cNvPr>
          <p:cNvSpPr/>
          <p:nvPr/>
        </p:nvSpPr>
        <p:spPr>
          <a:xfrm>
            <a:off x="369511" y="1123011"/>
            <a:ext cx="115682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Указания по использованию подзапросов </a:t>
            </a:r>
          </a:p>
          <a:p>
            <a:endParaRPr lang="ru-RU" sz="2800" dirty="0"/>
          </a:p>
          <a:p>
            <a:r>
              <a:rPr lang="ru-RU" sz="2800" dirty="0"/>
              <a:t>• Заключайте подзапросы в скобки. </a:t>
            </a:r>
          </a:p>
          <a:p>
            <a:r>
              <a:rPr lang="ru-RU" sz="2800" dirty="0"/>
              <a:t>• Для повышения наглядности кода размещайте подзапросы справа от условия сравнения (хотя в принципе запрос допустимо помещать с любой стороны от условия сравнения).</a:t>
            </a:r>
          </a:p>
          <a:p>
            <a:r>
              <a:rPr lang="ru-RU" sz="2800" dirty="0"/>
              <a:t>• Используйте с однострочными подзапросами однострочные операторы, а с многострочными подзапросами – многострочные операторы.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151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3130" y="827051"/>
            <a:ext cx="8001000" cy="482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2664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6960" y="548640"/>
            <a:ext cx="7139940" cy="542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2361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816811"/>
            <a:ext cx="10515600" cy="716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3402722"/>
            <a:ext cx="10515600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2512" y="5843652"/>
            <a:ext cx="1999488" cy="104540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6410" y="343878"/>
            <a:ext cx="8061960" cy="588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24155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343</Words>
  <Application>Microsoft Office PowerPoint</Application>
  <PresentationFormat>Custom</PresentationFormat>
  <Paragraphs>63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Тема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Айсет Алдиев (Aiset Aldiyev)</dc:creator>
  <cp:lastModifiedBy>aisetinski</cp:lastModifiedBy>
  <cp:revision>184</cp:revision>
  <dcterms:created xsi:type="dcterms:W3CDTF">2021-01-22T08:19:05Z</dcterms:created>
  <dcterms:modified xsi:type="dcterms:W3CDTF">2021-03-10T18:11:03Z</dcterms:modified>
</cp:coreProperties>
</file>