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kz/url?sa=i&amp;rct=j&amp;q=&amp;esrc=s&amp;source=images&amp;cd=&amp;cad=rja&amp;uact=8&amp;ved=2ahUKEwiQoajWreLdAhVDpIsKHUFlAXQQjRx6BAgBEAU&amp;url=https://www.iconfinder.com/icons/1188020/advice_hand_recommendation_recommended_right_suggestion_wrong_icon&amp;psig=AOvVaw3sqa4_8TbBiIxkHXIypEKg&amp;ust=1538384142122854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05264" y="-5432"/>
            <a:ext cx="22288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692696"/>
            <a:ext cx="6336704" cy="144016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Machine Learning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220486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Team: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Assem, Madina,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Umut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7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IDEA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itannic Bold" panose="020B0903060703020204" pitchFamily="34" charset="0"/>
              </a:rPr>
              <a:t>Identifying </a:t>
            </a:r>
            <a:r>
              <a:rPr lang="en-US" sz="4400" dirty="0" smtClean="0">
                <a:latin typeface="Britannic Bold" panose="020B0903060703020204" pitchFamily="34" charset="0"/>
              </a:rPr>
              <a:t>the genre of song by its lyrics</a:t>
            </a:r>
            <a:endParaRPr lang="en-US" sz="4400" dirty="0" smtClean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5245" cy="1202485"/>
          </a:xfrm>
        </p:spPr>
        <p:txBody>
          <a:bodyPr/>
          <a:lstStyle/>
          <a:p>
            <a:r>
              <a:rPr lang="en-US" dirty="0" smtClean="0"/>
              <a:t>Input data (X)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947689"/>
            <a:ext cx="6196405" cy="36038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ahnschrift Condensed" panose="020B0502040204020203" pitchFamily="34" charset="0"/>
              </a:rPr>
              <a:t>lyrics</a:t>
            </a:r>
            <a:endParaRPr lang="en-US" sz="40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431815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86208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9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 (Y)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ahnschrift Condensed" panose="020B0502040204020203" pitchFamily="34" charset="0"/>
              </a:rPr>
              <a:t>Possible genre of music and it’s lyrics</a:t>
            </a:r>
            <a:endParaRPr lang="ru-RU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Картинки по запросу recommendation ico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739900" y="-1804988"/>
            <a:ext cx="48768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Картинки по запросу recommendation 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96371"/>
            <a:ext cx="3384376" cy="26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965245" cy="1202485"/>
          </a:xfrm>
        </p:spPr>
        <p:txBody>
          <a:bodyPr/>
          <a:lstStyle/>
          <a:p>
            <a:r>
              <a:rPr lang="en-US" dirty="0" smtClean="0"/>
              <a:t>Example of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2"/>
          <a:stretch/>
        </p:blipFill>
        <p:spPr bwMode="auto">
          <a:xfrm>
            <a:off x="899592" y="1412776"/>
            <a:ext cx="735297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68" y="4223395"/>
            <a:ext cx="1625719" cy="25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6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ompetitors</a:t>
            </a:r>
            <a:r>
              <a:rPr lang="ru-RU" dirty="0" smtClean="0"/>
              <a:t> </a:t>
            </a:r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916832"/>
            <a:ext cx="6196405" cy="36038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 drawbacks (TF-IDF)</a:t>
            </a:r>
            <a:r>
              <a:rPr lang="ru-RU" dirty="0" smtClean="0"/>
              <a:t> </a:t>
            </a:r>
            <a:r>
              <a:rPr lang="en-US" dirty="0" smtClean="0"/>
              <a:t>~ 80</a:t>
            </a:r>
            <a:r>
              <a:rPr lang="ru-RU" dirty="0" smtClean="0"/>
              <a:t>% </a:t>
            </a:r>
            <a:r>
              <a:rPr lang="en-US" dirty="0" smtClean="0"/>
              <a:t>accuracy: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Too simple statistical </a:t>
            </a:r>
            <a:r>
              <a:rPr lang="en-US" dirty="0"/>
              <a:t>measure used to assess the importance of a word in a </a:t>
            </a:r>
            <a:r>
              <a:rPr lang="en-US"/>
              <a:t>contract </a:t>
            </a:r>
            <a:r>
              <a:rPr lang="en-US" smtClean="0"/>
              <a:t>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Incorrectly </a:t>
            </a:r>
            <a:r>
              <a:rPr lang="en-US" dirty="0"/>
              <a:t>classifies the </a:t>
            </a:r>
            <a:r>
              <a:rPr lang="en-US" dirty="0" smtClean="0"/>
              <a:t>genre of </a:t>
            </a:r>
          </a:p>
          <a:p>
            <a:pPr marL="0" indent="0">
              <a:buNone/>
            </a:pPr>
            <a:r>
              <a:rPr lang="en-US" dirty="0" smtClean="0"/>
              <a:t>     music by lyrics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908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65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78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Кнопка</vt:lpstr>
      <vt:lpstr>Machine Learning Project</vt:lpstr>
      <vt:lpstr>IDEA</vt:lpstr>
      <vt:lpstr>Input data (X)</vt:lpstr>
      <vt:lpstr>Output data (Y)</vt:lpstr>
      <vt:lpstr>Example of dataset</vt:lpstr>
      <vt:lpstr>Сompetitors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Sony</dc:creator>
  <cp:lastModifiedBy>Sony</cp:lastModifiedBy>
  <cp:revision>22</cp:revision>
  <dcterms:created xsi:type="dcterms:W3CDTF">2018-09-30T02:58:31Z</dcterms:created>
  <dcterms:modified xsi:type="dcterms:W3CDTF">2018-10-07T11:00:09Z</dcterms:modified>
</cp:coreProperties>
</file>