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 snapToObjects="1">
      <p:cViewPr varScale="1">
        <p:scale>
          <a:sx n="143" d="100"/>
          <a:sy n="143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  <a:endParaRPr lang="zh-TW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  <a:endParaRPr lang="zh-TW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  <a:endParaRPr lang="zh-TW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  <a:endParaRPr lang="zh-TW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  <a:endParaRPr lang="zh-TW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zh-TW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2622447"/>
            <a:ext cx="8222100" cy="838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How can Cathay Pacific leverage technology to create a ‘Life Well Travelled’ experience for Milennials?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379046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Group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Objectives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spcBef>
                <a:spcPts val="0"/>
              </a:spcBef>
              <a:buFont typeface="Arial" charset="0"/>
              <a:buChar char="•"/>
            </a:pPr>
            <a:r>
              <a:rPr lang="zh-TW" dirty="0"/>
              <a:t>Travelling become more and more popular</a:t>
            </a:r>
          </a:p>
          <a:p>
            <a:pPr marL="514350" lvl="0" indent="-285750">
              <a:spcBef>
                <a:spcPts val="0"/>
              </a:spcBef>
              <a:buFont typeface="Arial" charset="0"/>
              <a:buChar char="•"/>
            </a:pPr>
            <a:r>
              <a:rPr lang="zh-TW" dirty="0"/>
              <a:t>Hard to figure out a suitable destination out of various countries</a:t>
            </a:r>
          </a:p>
          <a:p>
            <a:pPr marL="514350" lvl="0" indent="-285750">
              <a:spcBef>
                <a:spcPts val="0"/>
              </a:spcBef>
              <a:buFont typeface="Arial" charset="0"/>
              <a:buChar char="•"/>
            </a:pPr>
            <a:r>
              <a:rPr lang="zh-TW" dirty="0"/>
              <a:t>Travellers have sets of criteria in mind</a:t>
            </a:r>
          </a:p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zh-TW" dirty="0"/>
              <a:t>Criteria → list of destination suggestions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Functions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zh-TW" dirty="0"/>
              <a:t>By Seasons, Festivals, Activities and Budget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zh-TW" sz="1800" dirty="0"/>
              <a:t>Seasons: Spring, Summer, Autumn and Winter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zh-TW" sz="1800" dirty="0" smtClean="0"/>
              <a:t>Activities</a:t>
            </a:r>
            <a:r>
              <a:rPr lang="zh-TW" sz="1800" dirty="0"/>
              <a:t>: Museum, Beach, Shopping, Ski and snow, Diving and Historical visit</a:t>
            </a:r>
          </a:p>
          <a:p>
            <a:pPr marL="514350" lvl="0" indent="-285750">
              <a:spcBef>
                <a:spcPts val="0"/>
              </a:spcBef>
              <a:buFont typeface="Arial" charset="0"/>
              <a:buChar char="•"/>
            </a:pPr>
            <a:r>
              <a:rPr lang="zh-TW" dirty="0"/>
              <a:t>Return: suggested cities which match criteria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Implementation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spcBef>
                <a:spcPts val="0"/>
              </a:spcBef>
              <a:buFont typeface="Arial" charset="0"/>
              <a:buChar char="•"/>
            </a:pPr>
            <a:r>
              <a:rPr lang="zh-TW" dirty="0"/>
              <a:t>Front end</a:t>
            </a:r>
            <a:r>
              <a:rPr lang="zh-TW" dirty="0" smtClean="0"/>
              <a:t>:</a:t>
            </a:r>
            <a:r>
              <a:rPr lang="en-US" altLang="zh-TW" dirty="0" smtClean="0"/>
              <a:t> </a:t>
            </a:r>
            <a:r>
              <a:rPr lang="zh-TW" sz="1800" dirty="0" smtClean="0"/>
              <a:t>HTML</a:t>
            </a:r>
            <a:r>
              <a:rPr lang="zh-TW" sz="1800" dirty="0"/>
              <a:t>, CSS, Bootstrap layout</a:t>
            </a:r>
          </a:p>
          <a:p>
            <a:pPr marL="514350" lvl="0" indent="-285750">
              <a:spcBef>
                <a:spcPts val="0"/>
              </a:spcBef>
              <a:buFont typeface="Arial" charset="0"/>
              <a:buChar char="•"/>
            </a:pPr>
            <a:r>
              <a:rPr lang="zh-TW" dirty="0" smtClean="0"/>
              <a:t>Back </a:t>
            </a:r>
            <a:r>
              <a:rPr lang="zh-TW" dirty="0"/>
              <a:t>end</a:t>
            </a:r>
            <a:r>
              <a:rPr lang="zh-TW" dirty="0" smtClean="0"/>
              <a:t>:</a:t>
            </a:r>
            <a:r>
              <a:rPr lang="en-US" altLang="zh-TW" dirty="0" smtClean="0"/>
              <a:t> </a:t>
            </a:r>
            <a:r>
              <a:rPr lang="zh-TW" sz="1800" dirty="0" smtClean="0"/>
              <a:t>Javascripts </a:t>
            </a:r>
            <a:r>
              <a:rPr lang="zh-TW" sz="1800" dirty="0"/>
              <a:t>and JQuery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2454750" y="2047650"/>
            <a:ext cx="4234500" cy="104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4800"/>
              <a:t>Demonstration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598650" y="2047650"/>
            <a:ext cx="1946700" cy="104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4800"/>
              <a:t>Q &amp;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Macintosh PowerPoint</Application>
  <PresentationFormat>On-screen Show (16:9)</PresentationFormat>
  <Paragraphs>17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Roboto</vt:lpstr>
      <vt:lpstr>Arial</vt:lpstr>
      <vt:lpstr>geometric</vt:lpstr>
      <vt:lpstr>How can Cathay Pacific leverage technology to create a ‘Life Well Travelled’ experience for Milennials?</vt:lpstr>
      <vt:lpstr>PowerPoint Presentation</vt:lpstr>
      <vt:lpstr>Objectives</vt:lpstr>
      <vt:lpstr>Functions</vt:lpstr>
      <vt:lpstr>Implementation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can Cathay Pacific leverage technology to create a ‘Life Well Travelled’ experience for Milennials?</dc:title>
  <cp:lastModifiedBy>Kawai Lam</cp:lastModifiedBy>
  <cp:revision>1</cp:revision>
  <dcterms:modified xsi:type="dcterms:W3CDTF">2017-03-29T08:37:45Z</dcterms:modified>
</cp:coreProperties>
</file>