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8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75B"/>
    <a:srgbClr val="FD8469"/>
    <a:srgbClr val="FFA3A3"/>
    <a:srgbClr val="FCFCFC"/>
    <a:srgbClr val="83B6B8"/>
    <a:srgbClr val="629F98"/>
    <a:srgbClr val="F5FAFA"/>
    <a:srgbClr val="C2E49C"/>
    <a:srgbClr val="C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33E-EE64-4F1D-A4B0-E3EB30AD4C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793C-AA54-4B00-91A8-6DB03911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baseline="0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</a:t>
            </a:r>
            <a:r>
              <a:rPr lang="en-US" baseline="0" dirty="0" smtClean="0"/>
              <a:t>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58" y="42520"/>
            <a:ext cx="3331028" cy="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5675B"/>
                </a:solidFill>
              </a:rPr>
              <a:t>CX </a:t>
            </a:r>
            <a:r>
              <a:rPr lang="en-US" b="1" dirty="0" err="1" smtClean="0">
                <a:solidFill>
                  <a:srgbClr val="05675B"/>
                </a:solidFill>
              </a:rPr>
              <a:t>Chatbot</a:t>
            </a:r>
            <a:endParaRPr lang="en-US" b="1" dirty="0">
              <a:solidFill>
                <a:srgbClr val="05675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292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Problems tha</a:t>
            </a:r>
            <a:r>
              <a:rPr lang="en-US" dirty="0" smtClean="0">
                <a:solidFill>
                  <a:srgbClr val="05675B"/>
                </a:solidFill>
              </a:rPr>
              <a:t>t encountered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8" name="Oval 7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860982" y="1881765"/>
            <a:ext cx="3366530" cy="3366530"/>
            <a:chOff x="838200" y="2063194"/>
            <a:chExt cx="3366530" cy="3366530"/>
          </a:xfrm>
        </p:grpSpPr>
        <p:sp>
          <p:nvSpPr>
            <p:cNvPr id="5" name="Oval 4"/>
            <p:cNvSpPr/>
            <p:nvPr/>
          </p:nvSpPr>
          <p:spPr>
            <a:xfrm>
              <a:off x="838200" y="2063194"/>
              <a:ext cx="3366530" cy="33665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540" y="2515706"/>
              <a:ext cx="2286000" cy="2286000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1869667" y="1881765"/>
            <a:ext cx="3364992" cy="3364992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Complex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Not Efficient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Solution</a:t>
            </a:r>
            <a:endParaRPr lang="en-US" dirty="0">
              <a:solidFill>
                <a:srgbClr val="05675B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29" y="207152"/>
            <a:ext cx="3473914" cy="61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Functions for Pre Flight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63093" y="1896280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99" y="2467386"/>
            <a:ext cx="2224318" cy="22243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60017" y="1841654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Weather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7280" y="1896280"/>
            <a:ext cx="3366530" cy="3366530"/>
          </a:xfrm>
          <a:prstGeom prst="ellipse">
            <a:avLst/>
          </a:prstGeom>
          <a:solidFill>
            <a:srgbClr val="FFA3A3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64430" y="2166534"/>
            <a:ext cx="2525170" cy="2525170"/>
            <a:chOff x="3332567" y="1869836"/>
            <a:chExt cx="3957334" cy="3957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091" y="3539549"/>
              <a:ext cx="1900871" cy="19008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567" y="1869836"/>
              <a:ext cx="3957334" cy="3957334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8107280" y="1897818"/>
            <a:ext cx="3364992" cy="3364992"/>
          </a:xfrm>
          <a:prstGeom prst="ellipse">
            <a:avLst/>
          </a:prstGeom>
          <a:solidFill>
            <a:srgbClr val="FD8469">
              <a:alpha val="50000"/>
            </a:srgbClr>
          </a:solidFill>
          <a:ln>
            <a:solidFill>
              <a:srgbClr val="FD8469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Ticket Fee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891" y="1991937"/>
            <a:ext cx="3366530" cy="33665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543"/>
            <a:ext cx="2348492" cy="23484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2353" y="1991937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Flight Schedule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Demonstration</a:t>
            </a:r>
            <a:endParaRPr lang="en-US" dirty="0">
              <a:solidFill>
                <a:srgbClr val="056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Conclusions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4" name="Oval 3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Increase Efficient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0129" y="2099481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08" y="2723289"/>
            <a:ext cx="1800971" cy="18009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261667" y="2099481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CFCFC"/>
                </a:solidFill>
              </a:rPr>
              <a:t>One touch point</a:t>
            </a:r>
            <a:endParaRPr lang="en-US" sz="4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25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CX Chatbot</vt:lpstr>
      <vt:lpstr>Problems that encountered</vt:lpstr>
      <vt:lpstr>Solution</vt:lpstr>
      <vt:lpstr>Functions for Pre Flight</vt:lpstr>
      <vt:lpstr>Demonstration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Alison</dc:creator>
  <cp:lastModifiedBy>Wong Alison</cp:lastModifiedBy>
  <cp:revision>56</cp:revision>
  <dcterms:created xsi:type="dcterms:W3CDTF">2017-03-24T15:26:32Z</dcterms:created>
  <dcterms:modified xsi:type="dcterms:W3CDTF">2017-03-29T08:35:50Z</dcterms:modified>
</cp:coreProperties>
</file>