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68" r:id="rId4"/>
    <p:sldId id="269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75B"/>
    <a:srgbClr val="FD8469"/>
    <a:srgbClr val="FFA3A3"/>
    <a:srgbClr val="FCFCFC"/>
    <a:srgbClr val="83B6B8"/>
    <a:srgbClr val="629F98"/>
    <a:srgbClr val="F5FAFA"/>
    <a:srgbClr val="C2E49C"/>
    <a:srgbClr val="CC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66" d="100"/>
          <a:sy n="66" d="100"/>
        </p:scale>
        <p:origin x="765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571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9733E-EE64-4F1D-A4B0-E3EB30AD4C1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D793C-AA54-4B00-91A8-6DB039118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84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0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4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3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33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1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5564"/>
            <a:ext cx="2946400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946400" y="6485564"/>
            <a:ext cx="31731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Pre Flight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096000" y="6485564"/>
            <a:ext cx="3011714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</a:t>
            </a:r>
            <a:r>
              <a:rPr lang="en-US" baseline="0" dirty="0" smtClean="0"/>
              <a:t> Demonstration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107714" y="6485564"/>
            <a:ext cx="30842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r>
              <a:rPr lang="en-US" baseline="0" dirty="0" smtClean="0"/>
              <a:t>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3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5564"/>
            <a:ext cx="2946400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946400" y="6485564"/>
            <a:ext cx="3173186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Pre Flight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096000" y="6485564"/>
            <a:ext cx="3011714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</a:t>
            </a:r>
            <a:r>
              <a:rPr lang="en-US" baseline="0" dirty="0" smtClean="0"/>
              <a:t> Demonstration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107714" y="6485564"/>
            <a:ext cx="30842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r>
              <a:rPr lang="en-US" baseline="0" dirty="0" smtClean="0"/>
              <a:t>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5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5564"/>
            <a:ext cx="2946400" cy="365760"/>
          </a:xfrm>
          <a:prstGeom prst="rect">
            <a:avLst/>
          </a:prstGeom>
          <a:solidFill>
            <a:srgbClr val="83B6B8"/>
          </a:solidFill>
          <a:ln>
            <a:solidFill>
              <a:srgbClr val="83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946400" y="6485564"/>
            <a:ext cx="31731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83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Pre Flight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096000" y="6485564"/>
            <a:ext cx="301171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</a:t>
            </a:r>
            <a:r>
              <a:rPr lang="en-US" baseline="0" dirty="0" smtClean="0"/>
              <a:t> Demonstration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107714" y="6485564"/>
            <a:ext cx="30842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r>
              <a:rPr lang="en-US" baseline="0" dirty="0" smtClean="0"/>
              <a:t>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6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5564"/>
            <a:ext cx="2946400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946400" y="6485564"/>
            <a:ext cx="31731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Pre Flight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096000" y="6485564"/>
            <a:ext cx="3011714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</a:t>
            </a:r>
            <a:r>
              <a:rPr lang="en-US" baseline="0" dirty="0" smtClean="0"/>
              <a:t> Demonstration</a:t>
            </a:r>
            <a:endParaRPr lang="en-US" dirty="0" smtClean="0"/>
          </a:p>
        </p:txBody>
      </p:sp>
      <p:sp>
        <p:nvSpPr>
          <p:cNvPr id="17" name="Rectangle 16"/>
          <p:cNvSpPr/>
          <p:nvPr userDrawn="1"/>
        </p:nvSpPr>
        <p:spPr>
          <a:xfrm>
            <a:off x="9107714" y="6485564"/>
            <a:ext cx="3084286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r>
              <a:rPr lang="en-US" baseline="0" dirty="0" smtClean="0"/>
              <a:t>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0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8902"/>
            <a:ext cx="2423160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30975" y="6489537"/>
            <a:ext cx="243230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smtClean="0"/>
              <a:t>Pre Flight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69924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smtClean="0"/>
              <a:t>In Flight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2701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dirty="0" smtClean="0"/>
              <a:t>. Post Flight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55478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6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8902"/>
            <a:ext cx="2423160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30975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smtClean="0"/>
              <a:t>Pre Flight</a:t>
            </a:r>
            <a:endParaRPr lang="en-US" dirty="0" smtClean="0"/>
          </a:p>
        </p:txBody>
      </p:sp>
      <p:sp>
        <p:nvSpPr>
          <p:cNvPr id="10" name="Rectangle 9"/>
          <p:cNvSpPr/>
          <p:nvPr userDrawn="1"/>
        </p:nvSpPr>
        <p:spPr>
          <a:xfrm>
            <a:off x="4869924" y="6489537"/>
            <a:ext cx="243230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baseline="0" dirty="0" smtClean="0"/>
              <a:t>In Flight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2701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dirty="0" smtClean="0"/>
              <a:t>. Post Flight 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55478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79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8902"/>
            <a:ext cx="2423160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30975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smtClean="0"/>
              <a:t>Pre Flight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69924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smtClean="0"/>
              <a:t>In</a:t>
            </a:r>
            <a:r>
              <a:rPr lang="en-US" baseline="0" dirty="0" smtClean="0"/>
              <a:t> Flight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2701" y="6489537"/>
            <a:ext cx="243230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dirty="0" smtClean="0"/>
              <a:t>. Post Flight 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55478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0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8902"/>
            <a:ext cx="2423160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30975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smtClean="0"/>
              <a:t>Pre Flight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69924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smtClean="0"/>
              <a:t>In Flight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2701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dirty="0" smtClean="0"/>
              <a:t>. Post Flight 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55478" y="6489537"/>
            <a:ext cx="243230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9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58" y="42520"/>
            <a:ext cx="3331028" cy="46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1" r:id="rId6"/>
    <p:sldLayoutId id="2147483662" r:id="rId7"/>
    <p:sldLayoutId id="2147483663" r:id="rId8"/>
    <p:sldLayoutId id="2147483664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7020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05675B"/>
                </a:solidFill>
              </a:rPr>
              <a:t>CX </a:t>
            </a:r>
            <a:r>
              <a:rPr lang="en-US" b="1" dirty="0" err="1" smtClean="0">
                <a:solidFill>
                  <a:srgbClr val="05675B"/>
                </a:solidFill>
              </a:rPr>
              <a:t>Chatbot</a:t>
            </a:r>
            <a:endParaRPr lang="en-US" b="1" dirty="0">
              <a:solidFill>
                <a:srgbClr val="05675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292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Problems tha</a:t>
            </a:r>
            <a:r>
              <a:rPr lang="en-US" dirty="0" smtClean="0">
                <a:solidFill>
                  <a:srgbClr val="05675B"/>
                </a:solidFill>
              </a:rPr>
              <a:t>t encountered</a:t>
            </a:r>
            <a:endParaRPr lang="en-US" dirty="0">
              <a:solidFill>
                <a:srgbClr val="05675B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6000" y="1975441"/>
            <a:ext cx="3366530" cy="3366530"/>
            <a:chOff x="4605162" y="2063194"/>
            <a:chExt cx="3366530" cy="3366530"/>
          </a:xfrm>
        </p:grpSpPr>
        <p:sp>
          <p:nvSpPr>
            <p:cNvPr id="8" name="Oval 7"/>
            <p:cNvSpPr/>
            <p:nvPr/>
          </p:nvSpPr>
          <p:spPr>
            <a:xfrm>
              <a:off x="4605162" y="2063194"/>
              <a:ext cx="3366530" cy="33665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326" y="2568528"/>
              <a:ext cx="2286000" cy="22860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860982" y="1881765"/>
            <a:ext cx="3366530" cy="3366530"/>
            <a:chOff x="838200" y="2063194"/>
            <a:chExt cx="3366530" cy="3366530"/>
          </a:xfrm>
        </p:grpSpPr>
        <p:sp>
          <p:nvSpPr>
            <p:cNvPr id="5" name="Oval 4"/>
            <p:cNvSpPr/>
            <p:nvPr/>
          </p:nvSpPr>
          <p:spPr>
            <a:xfrm>
              <a:off x="838200" y="2063194"/>
              <a:ext cx="3366530" cy="33665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3540" y="2515706"/>
              <a:ext cx="2286000" cy="2286000"/>
            </a:xfrm>
            <a:prstGeom prst="rect">
              <a:avLst/>
            </a:prstGeom>
          </p:spPr>
        </p:pic>
      </p:grpSp>
      <p:sp>
        <p:nvSpPr>
          <p:cNvPr id="12" name="Oval 11"/>
          <p:cNvSpPr/>
          <p:nvPr/>
        </p:nvSpPr>
        <p:spPr>
          <a:xfrm>
            <a:off x="1869667" y="1881765"/>
            <a:ext cx="3364992" cy="3364992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CFCFC"/>
                </a:solidFill>
              </a:rPr>
              <a:t>Complex</a:t>
            </a:r>
            <a:endParaRPr lang="en-US" sz="4000" b="1" dirty="0">
              <a:solidFill>
                <a:srgbClr val="FCFCF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05668" y="1975441"/>
            <a:ext cx="3364992" cy="3364992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Not Efficient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Solution</a:t>
            </a:r>
            <a:endParaRPr lang="en-US" dirty="0">
              <a:solidFill>
                <a:srgbClr val="05675B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50" y="507773"/>
            <a:ext cx="3101300" cy="55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Functions for Pre Flight</a:t>
            </a:r>
            <a:endParaRPr lang="en-US" dirty="0">
              <a:solidFill>
                <a:srgbClr val="05675B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63093" y="1896280"/>
            <a:ext cx="3366530" cy="33665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99" y="2467386"/>
            <a:ext cx="2224318" cy="222431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260017" y="1841654"/>
            <a:ext cx="3364992" cy="336499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CFCFC"/>
                </a:solidFill>
              </a:rPr>
              <a:t>Weather</a:t>
            </a:r>
            <a:endParaRPr lang="en-US" sz="4000" b="1" dirty="0">
              <a:solidFill>
                <a:srgbClr val="FCFCFC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107280" y="1896280"/>
            <a:ext cx="3366530" cy="3366530"/>
          </a:xfrm>
          <a:prstGeom prst="ellipse">
            <a:avLst/>
          </a:prstGeom>
          <a:solidFill>
            <a:srgbClr val="FFA3A3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564430" y="2166534"/>
            <a:ext cx="2525170" cy="2525170"/>
            <a:chOff x="3332567" y="1869836"/>
            <a:chExt cx="3957334" cy="3957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0091" y="3539549"/>
              <a:ext cx="1900871" cy="19008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567" y="1869836"/>
              <a:ext cx="3957334" cy="3957334"/>
            </a:xfrm>
            <a:prstGeom prst="rect">
              <a:avLst/>
            </a:prstGeom>
          </p:spPr>
        </p:pic>
      </p:grpSp>
      <p:sp>
        <p:nvSpPr>
          <p:cNvPr id="8" name="Oval 7"/>
          <p:cNvSpPr/>
          <p:nvPr/>
        </p:nvSpPr>
        <p:spPr>
          <a:xfrm>
            <a:off x="8107280" y="1897818"/>
            <a:ext cx="3364992" cy="3364992"/>
          </a:xfrm>
          <a:prstGeom prst="ellipse">
            <a:avLst/>
          </a:prstGeom>
          <a:solidFill>
            <a:srgbClr val="FD8469">
              <a:alpha val="50000"/>
            </a:srgbClr>
          </a:solidFill>
          <a:ln>
            <a:solidFill>
              <a:srgbClr val="FD8469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CFCFC"/>
                </a:solidFill>
              </a:rPr>
              <a:t>Ticket Fee</a:t>
            </a:r>
            <a:endParaRPr lang="en-US" sz="4000" b="1" dirty="0">
              <a:solidFill>
                <a:srgbClr val="FCFCF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3891" y="1991937"/>
            <a:ext cx="3366530" cy="33665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3543"/>
            <a:ext cx="2348492" cy="234849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12353" y="1991937"/>
            <a:ext cx="3364992" cy="3364992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Flight Schedule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Demonstration</a:t>
            </a:r>
            <a:endParaRPr lang="en-US" dirty="0">
              <a:solidFill>
                <a:srgbClr val="0567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Conclusions</a:t>
            </a:r>
            <a:endParaRPr lang="en-US" dirty="0">
              <a:solidFill>
                <a:srgbClr val="05675B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6000" y="1975441"/>
            <a:ext cx="3366530" cy="3366530"/>
            <a:chOff x="4605162" y="2063194"/>
            <a:chExt cx="3366530" cy="3366530"/>
          </a:xfrm>
        </p:grpSpPr>
        <p:sp>
          <p:nvSpPr>
            <p:cNvPr id="4" name="Oval 3"/>
            <p:cNvSpPr/>
            <p:nvPr/>
          </p:nvSpPr>
          <p:spPr>
            <a:xfrm>
              <a:off x="4605162" y="2063194"/>
              <a:ext cx="3366530" cy="33665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326" y="2568528"/>
              <a:ext cx="2286000" cy="2286000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6105668" y="1975441"/>
            <a:ext cx="3364992" cy="3364992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Increase Efficient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60129" y="2099481"/>
            <a:ext cx="3366530" cy="33665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08" y="2723289"/>
            <a:ext cx="1800971" cy="180097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261667" y="2099481"/>
            <a:ext cx="3364992" cy="336499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CFCFC"/>
                </a:solidFill>
              </a:rPr>
              <a:t>One touch point</a:t>
            </a:r>
            <a:endParaRPr lang="en-US" sz="4000" dirty="0">
              <a:solidFill>
                <a:srgbClr val="FCF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7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6773</TotalTime>
  <Words>25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CX Chatbot</vt:lpstr>
      <vt:lpstr>Problems that encountered</vt:lpstr>
      <vt:lpstr>Solution</vt:lpstr>
      <vt:lpstr>Functions for Pre Flight</vt:lpstr>
      <vt:lpstr>Demonstration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Alison</dc:creator>
  <cp:lastModifiedBy>Wong Alison</cp:lastModifiedBy>
  <cp:revision>55</cp:revision>
  <dcterms:created xsi:type="dcterms:W3CDTF">2017-03-24T15:26:32Z</dcterms:created>
  <dcterms:modified xsi:type="dcterms:W3CDTF">2017-03-29T08:24:59Z</dcterms:modified>
</cp:coreProperties>
</file>