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9"/>
  </p:handoutMasterIdLst>
  <p:sldIdLst>
    <p:sldId id="256" r:id="rId2"/>
    <p:sldId id="257" r:id="rId3"/>
    <p:sldId id="268" r:id="rId4"/>
    <p:sldId id="269" r:id="rId5"/>
    <p:sldId id="270" r:id="rId6"/>
    <p:sldId id="273" r:id="rId7"/>
    <p:sldId id="27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75B"/>
    <a:srgbClr val="FD8469"/>
    <a:srgbClr val="FFA3A3"/>
    <a:srgbClr val="FCFCFC"/>
    <a:srgbClr val="83B6B8"/>
    <a:srgbClr val="629F98"/>
    <a:srgbClr val="F5FAFA"/>
    <a:srgbClr val="C2E49C"/>
    <a:srgbClr val="CCFC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66" d="100"/>
          <a:sy n="66" d="100"/>
        </p:scale>
        <p:origin x="765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571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89733E-EE64-4F1D-A4B0-E3EB30AD4C11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DD793C-AA54-4B00-91A8-6DB039118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845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A9D2-0427-4B29-913B-B957DE815CB5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A0F1-6048-4CE4-BF23-5620551FD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57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A9D2-0427-4B29-913B-B957DE815CB5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A0F1-6048-4CE4-BF23-5620551FD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27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A9D2-0427-4B29-913B-B957DE815CB5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A0F1-6048-4CE4-BF23-5620551FD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40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A9D2-0427-4B29-913B-B957DE815CB5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A0F1-6048-4CE4-BF23-5620551FD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2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A9D2-0427-4B29-913B-B957DE815CB5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A0F1-6048-4CE4-BF23-5620551FD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14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A9D2-0427-4B29-913B-B957DE815CB5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A0F1-6048-4CE4-BF23-5620551FD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80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A9D2-0427-4B29-913B-B957DE815CB5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A0F1-6048-4CE4-BF23-5620551FD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03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A9D2-0427-4B29-913B-B957DE815CB5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A0F1-6048-4CE4-BF23-5620551FD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334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A9D2-0427-4B29-913B-B957DE815CB5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A0F1-6048-4CE4-BF23-5620551FD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60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A9D2-0427-4B29-913B-B957DE815CB5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A0F1-6048-4CE4-BF23-5620551FD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513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A9D2-0427-4B29-913B-B957DE815CB5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A0F1-6048-4CE4-BF23-5620551FD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16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A9D2-0427-4B29-913B-B957DE815CB5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A0F1-6048-4CE4-BF23-5620551FDD2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485564"/>
            <a:ext cx="2946400" cy="365760"/>
          </a:xfrm>
          <a:prstGeom prst="rect">
            <a:avLst/>
          </a:prstGeom>
          <a:solidFill>
            <a:srgbClr val="05675B"/>
          </a:solidFill>
          <a:ln>
            <a:solidFill>
              <a:srgbClr val="0567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</a:t>
            </a:r>
            <a:r>
              <a:rPr lang="en-US" baseline="0" dirty="0" smtClean="0"/>
              <a:t> Introduction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2946400" y="6485564"/>
            <a:ext cx="3173186" cy="365760"/>
          </a:xfrm>
          <a:prstGeom prst="rect">
            <a:avLst/>
          </a:prstGeom>
          <a:solidFill>
            <a:srgbClr val="83B6B8"/>
          </a:solidFill>
          <a:ln>
            <a:solidFill>
              <a:srgbClr val="629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</a:t>
            </a:r>
            <a:r>
              <a:rPr lang="en-US" baseline="0" dirty="0" smtClean="0"/>
              <a:t> Pre Flight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6096000" y="6485564"/>
            <a:ext cx="3011714" cy="365760"/>
          </a:xfrm>
          <a:prstGeom prst="rect">
            <a:avLst/>
          </a:prstGeom>
          <a:solidFill>
            <a:srgbClr val="83B6B8"/>
          </a:solidFill>
          <a:ln>
            <a:solidFill>
              <a:srgbClr val="629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</a:t>
            </a:r>
            <a:r>
              <a:rPr lang="en-US" baseline="0" dirty="0" smtClean="0"/>
              <a:t> Demonstration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9107714" y="6485564"/>
            <a:ext cx="3084286" cy="365760"/>
          </a:xfrm>
          <a:prstGeom prst="rect">
            <a:avLst/>
          </a:prstGeom>
          <a:solidFill>
            <a:srgbClr val="83B6B8"/>
          </a:solidFill>
          <a:ln>
            <a:solidFill>
              <a:srgbClr val="629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4.</a:t>
            </a:r>
            <a:r>
              <a:rPr lang="en-US" baseline="0" dirty="0" smtClean="0"/>
              <a:t> 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436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A9D2-0427-4B29-913B-B957DE815CB5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A0F1-6048-4CE4-BF23-5620551FDD2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485564"/>
            <a:ext cx="2946400" cy="365760"/>
          </a:xfrm>
          <a:prstGeom prst="rect">
            <a:avLst/>
          </a:prstGeom>
          <a:solidFill>
            <a:srgbClr val="83B6B8"/>
          </a:solidFill>
          <a:ln>
            <a:solidFill>
              <a:srgbClr val="629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</a:t>
            </a:r>
            <a:r>
              <a:rPr lang="en-US" baseline="0" dirty="0" smtClean="0"/>
              <a:t> Introduction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2946400" y="6485564"/>
            <a:ext cx="3173186" cy="365760"/>
          </a:xfrm>
          <a:prstGeom prst="rect">
            <a:avLst/>
          </a:prstGeom>
          <a:solidFill>
            <a:srgbClr val="05675B"/>
          </a:solidFill>
          <a:ln>
            <a:solidFill>
              <a:srgbClr val="0567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</a:t>
            </a:r>
            <a:r>
              <a:rPr lang="en-US" baseline="0" dirty="0" smtClean="0"/>
              <a:t> Pre Flight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6096000" y="6485564"/>
            <a:ext cx="3011714" cy="365760"/>
          </a:xfrm>
          <a:prstGeom prst="rect">
            <a:avLst/>
          </a:prstGeom>
          <a:solidFill>
            <a:srgbClr val="83B6B8"/>
          </a:solidFill>
          <a:ln>
            <a:solidFill>
              <a:srgbClr val="629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</a:t>
            </a:r>
            <a:r>
              <a:rPr lang="en-US" baseline="0" dirty="0" smtClean="0"/>
              <a:t> Demonstration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9107714" y="6485564"/>
            <a:ext cx="3084286" cy="365760"/>
          </a:xfrm>
          <a:prstGeom prst="rect">
            <a:avLst/>
          </a:prstGeom>
          <a:solidFill>
            <a:srgbClr val="83B6B8"/>
          </a:solidFill>
          <a:ln>
            <a:solidFill>
              <a:srgbClr val="629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4.</a:t>
            </a:r>
            <a:r>
              <a:rPr lang="en-US" baseline="0" dirty="0" smtClean="0"/>
              <a:t> 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75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A9D2-0427-4B29-913B-B957DE815CB5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A0F1-6048-4CE4-BF23-5620551FDD2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485564"/>
            <a:ext cx="2946400" cy="365760"/>
          </a:xfrm>
          <a:prstGeom prst="rect">
            <a:avLst/>
          </a:prstGeom>
          <a:solidFill>
            <a:srgbClr val="83B6B8"/>
          </a:solidFill>
          <a:ln>
            <a:solidFill>
              <a:srgbClr val="83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</a:t>
            </a:r>
            <a:r>
              <a:rPr lang="en-US" baseline="0" dirty="0" smtClean="0"/>
              <a:t> Introduction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2946400" y="6485564"/>
            <a:ext cx="3173186" cy="365760"/>
          </a:xfrm>
          <a:prstGeom prst="rect">
            <a:avLst/>
          </a:prstGeom>
          <a:solidFill>
            <a:srgbClr val="83B6B8"/>
          </a:solidFill>
          <a:ln>
            <a:solidFill>
              <a:srgbClr val="83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</a:t>
            </a:r>
            <a:r>
              <a:rPr lang="en-US" baseline="0" dirty="0" smtClean="0"/>
              <a:t> Pre Flight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6096000" y="6485564"/>
            <a:ext cx="3011714" cy="365760"/>
          </a:xfrm>
          <a:prstGeom prst="rect">
            <a:avLst/>
          </a:prstGeom>
          <a:solidFill>
            <a:srgbClr val="05675B"/>
          </a:solidFill>
          <a:ln>
            <a:solidFill>
              <a:srgbClr val="0567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</a:t>
            </a:r>
            <a:r>
              <a:rPr lang="en-US" baseline="0" dirty="0" smtClean="0"/>
              <a:t> Demonstration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9107714" y="6485564"/>
            <a:ext cx="3084286" cy="365760"/>
          </a:xfrm>
          <a:prstGeom prst="rect">
            <a:avLst/>
          </a:prstGeom>
          <a:solidFill>
            <a:srgbClr val="83B6B8"/>
          </a:solidFill>
          <a:ln>
            <a:solidFill>
              <a:srgbClr val="629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4.</a:t>
            </a:r>
            <a:r>
              <a:rPr lang="en-US" baseline="0" dirty="0" smtClean="0"/>
              <a:t> 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68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A9D2-0427-4B29-913B-B957DE815CB5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A0F1-6048-4CE4-BF23-5620551FDD2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485564"/>
            <a:ext cx="2946400" cy="365760"/>
          </a:xfrm>
          <a:prstGeom prst="rect">
            <a:avLst/>
          </a:prstGeom>
          <a:solidFill>
            <a:srgbClr val="83B6B8"/>
          </a:solidFill>
          <a:ln>
            <a:solidFill>
              <a:srgbClr val="629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</a:t>
            </a:r>
            <a:r>
              <a:rPr lang="en-US" baseline="0" dirty="0" smtClean="0"/>
              <a:t> Introduction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2946400" y="6485564"/>
            <a:ext cx="3173186" cy="365760"/>
          </a:xfrm>
          <a:prstGeom prst="rect">
            <a:avLst/>
          </a:prstGeom>
          <a:solidFill>
            <a:srgbClr val="83B6B8"/>
          </a:solidFill>
          <a:ln>
            <a:solidFill>
              <a:srgbClr val="629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</a:t>
            </a:r>
            <a:r>
              <a:rPr lang="en-US" baseline="0" dirty="0" smtClean="0"/>
              <a:t> Pre Flight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6096000" y="6485564"/>
            <a:ext cx="3011714" cy="365760"/>
          </a:xfrm>
          <a:prstGeom prst="rect">
            <a:avLst/>
          </a:prstGeom>
          <a:solidFill>
            <a:srgbClr val="83B6B8"/>
          </a:solidFill>
          <a:ln>
            <a:solidFill>
              <a:srgbClr val="629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3.</a:t>
            </a:r>
            <a:r>
              <a:rPr lang="en-US" baseline="0" dirty="0" smtClean="0"/>
              <a:t> Demonstration</a:t>
            </a:r>
            <a:endParaRPr lang="en-US" dirty="0" smtClean="0"/>
          </a:p>
        </p:txBody>
      </p:sp>
      <p:sp>
        <p:nvSpPr>
          <p:cNvPr id="17" name="Rectangle 16"/>
          <p:cNvSpPr/>
          <p:nvPr userDrawn="1"/>
        </p:nvSpPr>
        <p:spPr>
          <a:xfrm>
            <a:off x="9107714" y="6485564"/>
            <a:ext cx="3084286" cy="365760"/>
          </a:xfrm>
          <a:prstGeom prst="rect">
            <a:avLst/>
          </a:prstGeom>
          <a:solidFill>
            <a:srgbClr val="05675B"/>
          </a:solidFill>
          <a:ln>
            <a:solidFill>
              <a:srgbClr val="0567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4.</a:t>
            </a:r>
            <a:r>
              <a:rPr lang="en-US" baseline="0" dirty="0" smtClean="0"/>
              <a:t> 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105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A9D2-0427-4B29-913B-B957DE815CB5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A0F1-6048-4CE4-BF23-5620551FDD2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488902"/>
            <a:ext cx="2423160" cy="365760"/>
          </a:xfrm>
          <a:prstGeom prst="rect">
            <a:avLst/>
          </a:prstGeom>
          <a:solidFill>
            <a:srgbClr val="629F98"/>
          </a:solidFill>
          <a:ln>
            <a:solidFill>
              <a:srgbClr val="629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</a:t>
            </a:r>
            <a:r>
              <a:rPr lang="en-US" baseline="0" dirty="0" smtClean="0"/>
              <a:t> Introduction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2430975" y="6489537"/>
            <a:ext cx="2432304" cy="365760"/>
          </a:xfrm>
          <a:prstGeom prst="rect">
            <a:avLst/>
          </a:prstGeom>
          <a:solidFill>
            <a:srgbClr val="05675B"/>
          </a:solidFill>
          <a:ln>
            <a:solidFill>
              <a:srgbClr val="0567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</a:t>
            </a:r>
            <a:r>
              <a:rPr lang="en-US" baseline="0" dirty="0" smtClean="0"/>
              <a:t> </a:t>
            </a:r>
            <a:r>
              <a:rPr lang="en-US" baseline="0" dirty="0" smtClean="0"/>
              <a:t>Pre Flight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869924" y="6489537"/>
            <a:ext cx="2432304" cy="365760"/>
          </a:xfrm>
          <a:prstGeom prst="rect">
            <a:avLst/>
          </a:prstGeom>
          <a:solidFill>
            <a:srgbClr val="629F98"/>
          </a:solidFill>
          <a:ln>
            <a:solidFill>
              <a:srgbClr val="629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 </a:t>
            </a:r>
            <a:r>
              <a:rPr lang="en-US" dirty="0" smtClean="0"/>
              <a:t>In Flight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7312701" y="6489537"/>
            <a:ext cx="2432304" cy="365760"/>
          </a:xfrm>
          <a:prstGeom prst="rect">
            <a:avLst/>
          </a:prstGeom>
          <a:solidFill>
            <a:srgbClr val="629F98"/>
          </a:solidFill>
          <a:ln>
            <a:solidFill>
              <a:srgbClr val="629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r>
              <a:rPr lang="en-US" dirty="0" smtClean="0"/>
              <a:t>. Post Flight</a:t>
            </a:r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9755478" y="6489537"/>
            <a:ext cx="2432304" cy="365760"/>
          </a:xfrm>
          <a:prstGeom prst="rect">
            <a:avLst/>
          </a:prstGeom>
          <a:solidFill>
            <a:srgbClr val="629F98"/>
          </a:solidFill>
          <a:ln>
            <a:solidFill>
              <a:srgbClr val="629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5. 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265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A9D2-0427-4B29-913B-B957DE815CB5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A0F1-6048-4CE4-BF23-5620551FDD2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488902"/>
            <a:ext cx="2423160" cy="365760"/>
          </a:xfrm>
          <a:prstGeom prst="rect">
            <a:avLst/>
          </a:prstGeom>
          <a:solidFill>
            <a:srgbClr val="629F98"/>
          </a:solidFill>
          <a:ln>
            <a:solidFill>
              <a:srgbClr val="629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</a:t>
            </a:r>
            <a:r>
              <a:rPr lang="en-US" baseline="0" dirty="0" smtClean="0"/>
              <a:t> Introduction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2430975" y="6489537"/>
            <a:ext cx="2432304" cy="365760"/>
          </a:xfrm>
          <a:prstGeom prst="rect">
            <a:avLst/>
          </a:prstGeom>
          <a:solidFill>
            <a:srgbClr val="629F98"/>
          </a:solidFill>
          <a:ln>
            <a:solidFill>
              <a:srgbClr val="629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2.</a:t>
            </a:r>
            <a:r>
              <a:rPr lang="en-US" baseline="0" dirty="0" smtClean="0"/>
              <a:t> </a:t>
            </a:r>
            <a:r>
              <a:rPr lang="en-US" baseline="0" dirty="0" smtClean="0"/>
              <a:t>Pre Flight</a:t>
            </a:r>
            <a:endParaRPr lang="en-US" dirty="0" smtClean="0"/>
          </a:p>
        </p:txBody>
      </p:sp>
      <p:sp>
        <p:nvSpPr>
          <p:cNvPr id="10" name="Rectangle 9"/>
          <p:cNvSpPr/>
          <p:nvPr userDrawn="1"/>
        </p:nvSpPr>
        <p:spPr>
          <a:xfrm>
            <a:off x="4869924" y="6489537"/>
            <a:ext cx="2432304" cy="365760"/>
          </a:xfrm>
          <a:prstGeom prst="rect">
            <a:avLst/>
          </a:prstGeom>
          <a:solidFill>
            <a:srgbClr val="05675B"/>
          </a:solidFill>
          <a:ln>
            <a:solidFill>
              <a:srgbClr val="0567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 </a:t>
            </a:r>
            <a:r>
              <a:rPr lang="en-US" baseline="0" dirty="0" smtClean="0"/>
              <a:t>In Flight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7312701" y="6489537"/>
            <a:ext cx="2432304" cy="365760"/>
          </a:xfrm>
          <a:prstGeom prst="rect">
            <a:avLst/>
          </a:prstGeom>
          <a:solidFill>
            <a:srgbClr val="629F98"/>
          </a:solidFill>
          <a:ln>
            <a:solidFill>
              <a:srgbClr val="629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r>
              <a:rPr lang="en-US" dirty="0" smtClean="0"/>
              <a:t>. Post Flight </a:t>
            </a:r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9755478" y="6489537"/>
            <a:ext cx="2432304" cy="365760"/>
          </a:xfrm>
          <a:prstGeom prst="rect">
            <a:avLst/>
          </a:prstGeom>
          <a:solidFill>
            <a:srgbClr val="629F98"/>
          </a:solidFill>
          <a:ln>
            <a:solidFill>
              <a:srgbClr val="629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5. 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979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A9D2-0427-4B29-913B-B957DE815CB5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A0F1-6048-4CE4-BF23-5620551FDD2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488902"/>
            <a:ext cx="2423160" cy="365760"/>
          </a:xfrm>
          <a:prstGeom prst="rect">
            <a:avLst/>
          </a:prstGeom>
          <a:solidFill>
            <a:srgbClr val="629F98"/>
          </a:solidFill>
          <a:ln>
            <a:solidFill>
              <a:srgbClr val="629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</a:t>
            </a:r>
            <a:r>
              <a:rPr lang="en-US" baseline="0" dirty="0" smtClean="0"/>
              <a:t> Introduction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2430975" y="6489537"/>
            <a:ext cx="2432304" cy="365760"/>
          </a:xfrm>
          <a:prstGeom prst="rect">
            <a:avLst/>
          </a:prstGeom>
          <a:solidFill>
            <a:srgbClr val="629F98"/>
          </a:solidFill>
          <a:ln>
            <a:solidFill>
              <a:srgbClr val="629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</a:t>
            </a:r>
            <a:r>
              <a:rPr lang="en-US" baseline="0" dirty="0" smtClean="0"/>
              <a:t> </a:t>
            </a:r>
            <a:r>
              <a:rPr lang="en-US" baseline="0" dirty="0" smtClean="0"/>
              <a:t>Pre Flight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869924" y="6489537"/>
            <a:ext cx="2432304" cy="365760"/>
          </a:xfrm>
          <a:prstGeom prst="rect">
            <a:avLst/>
          </a:prstGeom>
          <a:solidFill>
            <a:srgbClr val="629F98"/>
          </a:solidFill>
          <a:ln>
            <a:solidFill>
              <a:srgbClr val="629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 </a:t>
            </a:r>
            <a:r>
              <a:rPr lang="en-US" dirty="0" smtClean="0"/>
              <a:t>In</a:t>
            </a:r>
            <a:r>
              <a:rPr lang="en-US" baseline="0" dirty="0" smtClean="0"/>
              <a:t> Flight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7312701" y="6489537"/>
            <a:ext cx="2432304" cy="365760"/>
          </a:xfrm>
          <a:prstGeom prst="rect">
            <a:avLst/>
          </a:prstGeom>
          <a:solidFill>
            <a:srgbClr val="05675B"/>
          </a:solidFill>
          <a:ln>
            <a:solidFill>
              <a:srgbClr val="0567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r>
              <a:rPr lang="en-US" dirty="0" smtClean="0"/>
              <a:t>. Post Flight </a:t>
            </a:r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9755478" y="6489537"/>
            <a:ext cx="2432304" cy="365760"/>
          </a:xfrm>
          <a:prstGeom prst="rect">
            <a:avLst/>
          </a:prstGeom>
          <a:solidFill>
            <a:srgbClr val="629F98"/>
          </a:solidFill>
          <a:ln>
            <a:solidFill>
              <a:srgbClr val="629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5. 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801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A9D2-0427-4B29-913B-B957DE815CB5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A0F1-6048-4CE4-BF23-5620551FDD2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488902"/>
            <a:ext cx="2423160" cy="365760"/>
          </a:xfrm>
          <a:prstGeom prst="rect">
            <a:avLst/>
          </a:prstGeom>
          <a:solidFill>
            <a:srgbClr val="629F98"/>
          </a:solidFill>
          <a:ln>
            <a:solidFill>
              <a:srgbClr val="629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</a:t>
            </a:r>
            <a:r>
              <a:rPr lang="en-US" baseline="0" dirty="0" smtClean="0"/>
              <a:t> Introduction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2430975" y="6489537"/>
            <a:ext cx="2432304" cy="365760"/>
          </a:xfrm>
          <a:prstGeom prst="rect">
            <a:avLst/>
          </a:prstGeom>
          <a:solidFill>
            <a:srgbClr val="629F98"/>
          </a:solidFill>
          <a:ln>
            <a:solidFill>
              <a:srgbClr val="629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</a:t>
            </a:r>
            <a:r>
              <a:rPr lang="en-US" baseline="0" dirty="0" smtClean="0"/>
              <a:t> </a:t>
            </a:r>
            <a:r>
              <a:rPr lang="en-US" baseline="0" dirty="0" smtClean="0"/>
              <a:t>Pre Flight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869924" y="6489537"/>
            <a:ext cx="2432304" cy="365760"/>
          </a:xfrm>
          <a:prstGeom prst="rect">
            <a:avLst/>
          </a:prstGeom>
          <a:solidFill>
            <a:srgbClr val="629F98"/>
          </a:solidFill>
          <a:ln>
            <a:solidFill>
              <a:srgbClr val="629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 </a:t>
            </a:r>
            <a:r>
              <a:rPr lang="en-US" dirty="0" smtClean="0"/>
              <a:t>In Flight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7312701" y="6489537"/>
            <a:ext cx="2432304" cy="365760"/>
          </a:xfrm>
          <a:prstGeom prst="rect">
            <a:avLst/>
          </a:prstGeom>
          <a:solidFill>
            <a:srgbClr val="629F98"/>
          </a:solidFill>
          <a:ln>
            <a:solidFill>
              <a:srgbClr val="629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r>
              <a:rPr lang="en-US" dirty="0" smtClean="0"/>
              <a:t>. Post Flight </a:t>
            </a:r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9755478" y="6489537"/>
            <a:ext cx="2432304" cy="365760"/>
          </a:xfrm>
          <a:prstGeom prst="rect">
            <a:avLst/>
          </a:prstGeom>
          <a:solidFill>
            <a:srgbClr val="05675B"/>
          </a:solidFill>
          <a:ln>
            <a:solidFill>
              <a:srgbClr val="0567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5. 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595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CA9D2-0427-4B29-913B-B957DE815CB5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8A0F1-6048-4CE4-BF23-5620551FDD2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058" y="42520"/>
            <a:ext cx="3331028" cy="46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751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5" r:id="rId3"/>
    <p:sldLayoutId id="2147483666" r:id="rId4"/>
    <p:sldLayoutId id="2147483667" r:id="rId5"/>
    <p:sldLayoutId id="2147483661" r:id="rId6"/>
    <p:sldLayoutId id="2147483662" r:id="rId7"/>
    <p:sldLayoutId id="2147483663" r:id="rId8"/>
    <p:sldLayoutId id="2147483664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8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870200"/>
            <a:ext cx="9144000" cy="2387600"/>
          </a:xfrm>
        </p:spPr>
        <p:txBody>
          <a:bodyPr/>
          <a:lstStyle/>
          <a:p>
            <a:r>
              <a:rPr lang="en-US" b="1" dirty="0" smtClean="0">
                <a:solidFill>
                  <a:srgbClr val="05675B"/>
                </a:solidFill>
              </a:rPr>
              <a:t>CX </a:t>
            </a:r>
            <a:r>
              <a:rPr lang="en-US" b="1" dirty="0" err="1" smtClean="0">
                <a:solidFill>
                  <a:srgbClr val="05675B"/>
                </a:solidFill>
              </a:rPr>
              <a:t>Chatbot</a:t>
            </a:r>
            <a:endParaRPr lang="en-US" b="1" dirty="0">
              <a:solidFill>
                <a:srgbClr val="05675B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29238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21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5675B"/>
                </a:solidFill>
              </a:rPr>
              <a:t>Problems tha</a:t>
            </a:r>
            <a:r>
              <a:rPr lang="en-US" dirty="0" smtClean="0">
                <a:solidFill>
                  <a:srgbClr val="05675B"/>
                </a:solidFill>
              </a:rPr>
              <a:t>t encountered</a:t>
            </a:r>
            <a:endParaRPr lang="en-US" dirty="0">
              <a:solidFill>
                <a:srgbClr val="05675B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096000" y="1975441"/>
            <a:ext cx="3366530" cy="3366530"/>
            <a:chOff x="4605162" y="2063194"/>
            <a:chExt cx="3366530" cy="3366530"/>
          </a:xfrm>
        </p:grpSpPr>
        <p:sp>
          <p:nvSpPr>
            <p:cNvPr id="8" name="Oval 7"/>
            <p:cNvSpPr/>
            <p:nvPr/>
          </p:nvSpPr>
          <p:spPr>
            <a:xfrm>
              <a:off x="4605162" y="2063194"/>
              <a:ext cx="3366530" cy="336653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4326" y="2568528"/>
              <a:ext cx="2286000" cy="2286000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1860982" y="1881765"/>
            <a:ext cx="3366530" cy="3366530"/>
            <a:chOff x="838200" y="2063194"/>
            <a:chExt cx="3366530" cy="3366530"/>
          </a:xfrm>
        </p:grpSpPr>
        <p:sp>
          <p:nvSpPr>
            <p:cNvPr id="5" name="Oval 4"/>
            <p:cNvSpPr/>
            <p:nvPr/>
          </p:nvSpPr>
          <p:spPr>
            <a:xfrm>
              <a:off x="838200" y="2063194"/>
              <a:ext cx="3366530" cy="336653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3540" y="2515706"/>
              <a:ext cx="2286000" cy="2286000"/>
            </a:xfrm>
            <a:prstGeom prst="rect">
              <a:avLst/>
            </a:prstGeom>
          </p:spPr>
        </p:pic>
      </p:grpSp>
      <p:sp>
        <p:nvSpPr>
          <p:cNvPr id="12" name="Oval 11"/>
          <p:cNvSpPr/>
          <p:nvPr/>
        </p:nvSpPr>
        <p:spPr>
          <a:xfrm>
            <a:off x="1869667" y="1881765"/>
            <a:ext cx="3364992" cy="3364992"/>
          </a:xfrm>
          <a:prstGeom prst="ellipse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FCFCFC"/>
                </a:solidFill>
              </a:rPr>
              <a:t>Complex</a:t>
            </a:r>
            <a:endParaRPr lang="en-US" sz="4000" b="1" dirty="0">
              <a:solidFill>
                <a:srgbClr val="FCFCFC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05668" y="1975441"/>
            <a:ext cx="3364992" cy="3364992"/>
          </a:xfrm>
          <a:prstGeom prst="ellipse">
            <a:avLst/>
          </a:prstGeom>
          <a:solidFill>
            <a:schemeClr val="accent1">
              <a:lumMod val="75000"/>
              <a:alpha val="5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Not Efficient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32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5675B"/>
                </a:solidFill>
              </a:rPr>
              <a:t>Solution</a:t>
            </a:r>
            <a:endParaRPr lang="en-US" dirty="0">
              <a:solidFill>
                <a:srgbClr val="05675B"/>
              </a:solidFill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629" y="207152"/>
            <a:ext cx="3473914" cy="618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80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5675B"/>
                </a:solidFill>
              </a:rPr>
              <a:t>Functions for Pre Flight</a:t>
            </a:r>
            <a:endParaRPr lang="en-US" dirty="0">
              <a:solidFill>
                <a:srgbClr val="05675B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263093" y="1896280"/>
            <a:ext cx="3366530" cy="33665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199" y="2467386"/>
            <a:ext cx="2224318" cy="2224318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4260017" y="1841654"/>
            <a:ext cx="3364992" cy="3364992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FCFCFC"/>
                </a:solidFill>
              </a:rPr>
              <a:t>Weather</a:t>
            </a:r>
            <a:endParaRPr lang="en-US" sz="4000" b="1" dirty="0">
              <a:solidFill>
                <a:srgbClr val="FCFCFC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107280" y="1896280"/>
            <a:ext cx="3366530" cy="3366530"/>
          </a:xfrm>
          <a:prstGeom prst="ellipse">
            <a:avLst/>
          </a:prstGeom>
          <a:solidFill>
            <a:srgbClr val="FFA3A3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8564430" y="2166534"/>
            <a:ext cx="2525170" cy="2525170"/>
            <a:chOff x="3332567" y="1869836"/>
            <a:chExt cx="3957334" cy="395733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0091" y="3539549"/>
              <a:ext cx="1900871" cy="1900871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567" y="1869836"/>
              <a:ext cx="3957334" cy="3957334"/>
            </a:xfrm>
            <a:prstGeom prst="rect">
              <a:avLst/>
            </a:prstGeom>
          </p:spPr>
        </p:pic>
      </p:grpSp>
      <p:sp>
        <p:nvSpPr>
          <p:cNvPr id="8" name="Oval 7"/>
          <p:cNvSpPr/>
          <p:nvPr/>
        </p:nvSpPr>
        <p:spPr>
          <a:xfrm>
            <a:off x="8107280" y="1897818"/>
            <a:ext cx="3364992" cy="3364992"/>
          </a:xfrm>
          <a:prstGeom prst="ellipse">
            <a:avLst/>
          </a:prstGeom>
          <a:solidFill>
            <a:srgbClr val="FD8469">
              <a:alpha val="50000"/>
            </a:srgbClr>
          </a:solidFill>
          <a:ln>
            <a:solidFill>
              <a:srgbClr val="FD8469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FCFCFC"/>
                </a:solidFill>
              </a:rPr>
              <a:t>Ticket Fee</a:t>
            </a:r>
            <a:endParaRPr lang="en-US" sz="4000" b="1" dirty="0">
              <a:solidFill>
                <a:srgbClr val="FCFCFC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13891" y="1991937"/>
            <a:ext cx="3366530" cy="33665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83543"/>
            <a:ext cx="2348492" cy="234849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512353" y="1991937"/>
            <a:ext cx="3364992" cy="3364992"/>
          </a:xfrm>
          <a:prstGeom prst="ellipse">
            <a:avLst/>
          </a:prstGeom>
          <a:solidFill>
            <a:schemeClr val="accent1">
              <a:lumMod val="75000"/>
              <a:alpha val="5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Flight Schedule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2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5675B"/>
                </a:solidFill>
              </a:rPr>
              <a:t>Demonstration</a:t>
            </a:r>
            <a:endParaRPr lang="en-US" dirty="0">
              <a:solidFill>
                <a:srgbClr val="0567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61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5675B"/>
                </a:solidFill>
              </a:rPr>
              <a:t>Future Development</a:t>
            </a:r>
            <a:endParaRPr lang="en-US" dirty="0">
              <a:solidFill>
                <a:srgbClr val="05675B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886" y="2010229"/>
            <a:ext cx="667631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 smtClean="0"/>
              <a:t>Connect to the database (KBQA system)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 smtClean="0"/>
              <a:t>In-app payment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 smtClean="0"/>
              <a:t>Memorize the history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 smtClean="0"/>
              <a:t>Pre-flight </a:t>
            </a:r>
            <a:r>
              <a:rPr lang="en-US" sz="3000" dirty="0" err="1" smtClean="0"/>
              <a:t>assisstants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59905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5675B"/>
                </a:solidFill>
              </a:rPr>
              <a:t>Conclusions</a:t>
            </a:r>
            <a:endParaRPr lang="en-US" dirty="0">
              <a:solidFill>
                <a:srgbClr val="05675B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096000" y="1975441"/>
            <a:ext cx="3366530" cy="3366530"/>
            <a:chOff x="4605162" y="2063194"/>
            <a:chExt cx="3366530" cy="3366530"/>
          </a:xfrm>
        </p:grpSpPr>
        <p:sp>
          <p:nvSpPr>
            <p:cNvPr id="4" name="Oval 3"/>
            <p:cNvSpPr/>
            <p:nvPr/>
          </p:nvSpPr>
          <p:spPr>
            <a:xfrm>
              <a:off x="4605162" y="2063194"/>
              <a:ext cx="3366530" cy="336653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4326" y="2568528"/>
              <a:ext cx="2286000" cy="2286000"/>
            </a:xfrm>
            <a:prstGeom prst="rect">
              <a:avLst/>
            </a:prstGeom>
          </p:spPr>
        </p:pic>
      </p:grpSp>
      <p:sp>
        <p:nvSpPr>
          <p:cNvPr id="6" name="Oval 5"/>
          <p:cNvSpPr/>
          <p:nvPr/>
        </p:nvSpPr>
        <p:spPr>
          <a:xfrm>
            <a:off x="6105668" y="1975441"/>
            <a:ext cx="3364992" cy="3364992"/>
          </a:xfrm>
          <a:prstGeom prst="ellipse">
            <a:avLst/>
          </a:prstGeom>
          <a:solidFill>
            <a:schemeClr val="accent1">
              <a:lumMod val="75000"/>
              <a:alpha val="5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Increase Efficient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260129" y="2099481"/>
            <a:ext cx="3366530" cy="33665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908" y="2723289"/>
            <a:ext cx="1800971" cy="1800971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2261667" y="2099481"/>
            <a:ext cx="3364992" cy="3364992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FCFCFC"/>
                </a:solidFill>
              </a:rPr>
              <a:t>One touch point</a:t>
            </a:r>
            <a:endParaRPr lang="en-US" sz="4000" dirty="0">
              <a:solidFill>
                <a:srgbClr val="FCFCF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27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6791</TotalTime>
  <Words>42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CX Chatbot</vt:lpstr>
      <vt:lpstr>Problems that encountered</vt:lpstr>
      <vt:lpstr>Solution</vt:lpstr>
      <vt:lpstr>Functions for Pre Flight</vt:lpstr>
      <vt:lpstr>Demonstration</vt:lpstr>
      <vt:lpstr>Future Development</vt:lpstr>
      <vt:lpstr>Conclusions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Wong Alison</dc:creator>
  <cp:lastModifiedBy>Wong Alison</cp:lastModifiedBy>
  <cp:revision>57</cp:revision>
  <dcterms:created xsi:type="dcterms:W3CDTF">2017-03-24T15:26:32Z</dcterms:created>
  <dcterms:modified xsi:type="dcterms:W3CDTF">2017-03-29T08:43:25Z</dcterms:modified>
</cp:coreProperties>
</file>