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3" r:id="rId4"/>
    <p:sldId id="262" r:id="rId5"/>
    <p:sldId id="258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584" y="-7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F3F23-77C2-F249-AA44-F51A61BECE8E}" type="datetimeFigureOut">
              <a:rPr lang="en-US" smtClean="0"/>
              <a:t>29/3/17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C1355-5649-F84E-B32D-898558F4B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14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5F16-F53D-AF4C-ACA6-A15989C112AE}" type="datetimeFigureOut">
              <a:rPr lang="en-US" smtClean="0"/>
              <a:t>29/3/17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6841-2D8F-B74A-A33A-04D6910DB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0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5F16-F53D-AF4C-ACA6-A15989C112AE}" type="datetimeFigureOut">
              <a:rPr lang="en-US" smtClean="0"/>
              <a:t>29/3/17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6841-2D8F-B74A-A33A-04D6910DB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7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5F16-F53D-AF4C-ACA6-A15989C112AE}" type="datetimeFigureOut">
              <a:rPr lang="en-US" smtClean="0"/>
              <a:t>29/3/17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6841-2D8F-B74A-A33A-04D6910DB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7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5F16-F53D-AF4C-ACA6-A15989C112AE}" type="datetimeFigureOut">
              <a:rPr lang="en-US" smtClean="0"/>
              <a:t>29/3/17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6841-2D8F-B74A-A33A-04D6910DB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4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5F16-F53D-AF4C-ACA6-A15989C112AE}" type="datetimeFigureOut">
              <a:rPr lang="en-US" smtClean="0"/>
              <a:t>29/3/17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6841-2D8F-B74A-A33A-04D6910DB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1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5F16-F53D-AF4C-ACA6-A15989C112AE}" type="datetimeFigureOut">
              <a:rPr lang="en-US" smtClean="0"/>
              <a:t>29/3/17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6841-2D8F-B74A-A33A-04D6910DB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5F16-F53D-AF4C-ACA6-A15989C112AE}" type="datetimeFigureOut">
              <a:rPr lang="en-US" smtClean="0"/>
              <a:t>29/3/17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6841-2D8F-B74A-A33A-04D6910DB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2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5F16-F53D-AF4C-ACA6-A15989C112AE}" type="datetimeFigureOut">
              <a:rPr lang="en-US" smtClean="0"/>
              <a:t>29/3/17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6841-2D8F-B74A-A33A-04D6910DB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01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5F16-F53D-AF4C-ACA6-A15989C112AE}" type="datetimeFigureOut">
              <a:rPr lang="en-US" smtClean="0"/>
              <a:t>29/3/17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6841-2D8F-B74A-A33A-04D6910DB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4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5F16-F53D-AF4C-ACA6-A15989C112AE}" type="datetimeFigureOut">
              <a:rPr lang="en-US" smtClean="0"/>
              <a:t>29/3/17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6841-2D8F-B74A-A33A-04D6910DB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9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5F16-F53D-AF4C-ACA6-A15989C112AE}" type="datetimeFigureOut">
              <a:rPr lang="en-US" smtClean="0"/>
              <a:t>29/3/17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6841-2D8F-B74A-A33A-04D6910DB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4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25F16-F53D-AF4C-ACA6-A15989C112AE}" type="datetimeFigureOut">
              <a:rPr lang="en-US" smtClean="0"/>
              <a:t>29/3/17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D6841-2D8F-B74A-A33A-04D6910DB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1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thay-Pacific-LGW-HKG-A350.jpg"/>
          <p:cNvPicPr>
            <a:picLocks noChangeAspect="1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1842" y="-1254392"/>
            <a:ext cx="16463901" cy="8231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67351"/>
            <a:ext cx="4559300" cy="2946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can Cathay Pacific leverage technology to create a “Life Well Travelled” experience to </a:t>
            </a:r>
            <a:r>
              <a:rPr lang="en-US" sz="2800" dirty="0" err="1" smtClean="0"/>
              <a:t>Millennials</a:t>
            </a:r>
            <a:r>
              <a:rPr lang="en-US" sz="2800" dirty="0"/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3800" y="5611832"/>
            <a:ext cx="2870200" cy="7239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Team 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802932" y="37631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38904" y="4765990"/>
            <a:ext cx="48639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Studio CX </a:t>
            </a:r>
            <a:r>
              <a:rPr lang="mr-IN" sz="2800" dirty="0" smtClean="0"/>
              <a:t>–</a:t>
            </a:r>
            <a:r>
              <a:rPr lang="en-US" sz="2800" dirty="0" smtClean="0"/>
              <a:t> </a:t>
            </a:r>
          </a:p>
          <a:p>
            <a:pPr algn="r"/>
            <a:r>
              <a:rPr lang="en-US" sz="2800" dirty="0"/>
              <a:t>	</a:t>
            </a:r>
            <a:r>
              <a:rPr lang="en-US" sz="2800" dirty="0" smtClean="0"/>
              <a:t>Food and Beverage Function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78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olden-circ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71" y="947243"/>
            <a:ext cx="3365500" cy="3314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99724" y="5979961"/>
            <a:ext cx="2664000" cy="34887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+mj-lt"/>
              </a:rPr>
              <a:t>Personal Touch</a:t>
            </a:r>
          </a:p>
        </p:txBody>
      </p:sp>
      <p:sp>
        <p:nvSpPr>
          <p:cNvPr id="7" name="Rectangle 6"/>
          <p:cNvSpPr/>
          <p:nvPr/>
        </p:nvSpPr>
        <p:spPr>
          <a:xfrm>
            <a:off x="5110368" y="6017547"/>
            <a:ext cx="2664000" cy="34887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+mj-lt"/>
              </a:rPr>
              <a:t>Tech Savvy</a:t>
            </a:r>
            <a:endParaRPr lang="en-US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24"/>
          <a:stretch/>
        </p:blipFill>
        <p:spPr>
          <a:xfrm>
            <a:off x="6741529" y="5017144"/>
            <a:ext cx="900000" cy="777385"/>
          </a:xfrm>
          <a:prstGeom prst="rect">
            <a:avLst/>
          </a:prstGeom>
        </p:spPr>
      </p:pic>
      <p:pic>
        <p:nvPicPr>
          <p:cNvPr id="9" name="Picture 4" descr="https://d30y9cdsu7xlg0.cloudfront.net/png/898982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432" y="4975255"/>
            <a:ext cx="1042292" cy="104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5677840" y="4920498"/>
            <a:ext cx="1004684" cy="1004684"/>
            <a:chOff x="7412204" y="1745936"/>
            <a:chExt cx="1004684" cy="1004684"/>
          </a:xfrm>
        </p:grpSpPr>
        <p:pic>
          <p:nvPicPr>
            <p:cNvPr id="11" name="Picture 6" descr="https://d30y9cdsu7xlg0.cloudfront.net/png/199160-20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2204" y="1745936"/>
              <a:ext cx="1004684" cy="100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oup 11"/>
            <p:cNvGrpSpPr/>
            <p:nvPr/>
          </p:nvGrpSpPr>
          <p:grpSpPr>
            <a:xfrm>
              <a:off x="7550805" y="1973985"/>
              <a:ext cx="727481" cy="488113"/>
              <a:chOff x="7514868" y="2001334"/>
              <a:chExt cx="727481" cy="488113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7514868" y="2001334"/>
                <a:ext cx="727481" cy="4881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6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94" t="25253" r="37952" b="43434"/>
              <a:stretch/>
            </p:blipFill>
            <p:spPr>
              <a:xfrm>
                <a:off x="7669574" y="2028685"/>
                <a:ext cx="418070" cy="433413"/>
              </a:xfrm>
              <a:prstGeom prst="rect">
                <a:avLst/>
              </a:prstGeom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7623835" y="2113723"/>
                <a:ext cx="45719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4621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068" y="2501184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Benefits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9532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Customer’s 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4744" y="1047767"/>
            <a:ext cx="548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Go through the catalogue to order food</a:t>
            </a:r>
            <a:endParaRPr lang="en-US" sz="2400" dirty="0"/>
          </a:p>
        </p:txBody>
      </p:sp>
      <p:pic>
        <p:nvPicPr>
          <p:cNvPr id="7" name="Picture 6" descr="Screenshot_2017-03-29-16-11-0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3"/>
          <a:stretch/>
        </p:blipFill>
        <p:spPr>
          <a:xfrm>
            <a:off x="1738872" y="1646390"/>
            <a:ext cx="3012812" cy="5004909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4751684" y="5864286"/>
            <a:ext cx="1190152" cy="5644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41836" y="5519328"/>
            <a:ext cx="30257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Tabs to select Food / Drink / Snack/ Others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3803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Customer’s 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4745" y="1047767"/>
            <a:ext cx="3948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. Use </a:t>
            </a:r>
            <a:r>
              <a:rPr lang="en-US" sz="2400" dirty="0" err="1" smtClean="0"/>
              <a:t>chatbot</a:t>
            </a:r>
            <a:r>
              <a:rPr lang="en-US" sz="2400" dirty="0" smtClean="0"/>
              <a:t> to order food</a:t>
            </a:r>
            <a:endParaRPr lang="en-US" sz="2400" dirty="0"/>
          </a:p>
        </p:txBody>
      </p:sp>
      <p:pic>
        <p:nvPicPr>
          <p:cNvPr id="6" name="Picture 5" descr="IMG_186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57" b="-1"/>
          <a:stretch/>
        </p:blipFill>
        <p:spPr>
          <a:xfrm>
            <a:off x="4718977" y="1572152"/>
            <a:ext cx="3276633" cy="5241904"/>
          </a:xfrm>
          <a:prstGeom prst="rect">
            <a:avLst/>
          </a:prstGeom>
        </p:spPr>
      </p:pic>
      <p:pic>
        <p:nvPicPr>
          <p:cNvPr id="8" name="Picture 7" descr="IMG_186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9"/>
          <a:stretch/>
        </p:blipFill>
        <p:spPr>
          <a:xfrm>
            <a:off x="566944" y="1572152"/>
            <a:ext cx="3169711" cy="512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91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Crew’s 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1173" y="936871"/>
            <a:ext cx="3135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1. Received order from customers</a:t>
            </a:r>
            <a:endParaRPr lang="en-US" sz="2000" dirty="0"/>
          </a:p>
        </p:txBody>
      </p:sp>
      <p:pic>
        <p:nvPicPr>
          <p:cNvPr id="6" name="Picture 5" descr="Screenshot_2017-03-29-16-11-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3" y="1644757"/>
            <a:ext cx="2989365" cy="510185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721173" y="1716133"/>
            <a:ext cx="564396" cy="424991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reenshot_2017-03-29-16-11-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78" y="1644756"/>
            <a:ext cx="3054635" cy="52132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60078" y="942945"/>
            <a:ext cx="3637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2.  After serving two customers</a:t>
            </a:r>
            <a:endParaRPr lang="en-US" sz="2000" dirty="0"/>
          </a:p>
        </p:txBody>
      </p:sp>
      <p:sp>
        <p:nvSpPr>
          <p:cNvPr id="11" name="Right Arrow 10"/>
          <p:cNvSpPr/>
          <p:nvPr/>
        </p:nvSpPr>
        <p:spPr>
          <a:xfrm>
            <a:off x="3856706" y="3512300"/>
            <a:ext cx="702986" cy="454718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73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72</Words>
  <Application>Microsoft Macintosh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How can Cathay Pacific leverage technology to create a “Life Well Travelled” experience to Millennials?</vt:lpstr>
      <vt:lpstr>PowerPoint Presentation</vt:lpstr>
      <vt:lpstr>Benefits</vt:lpstr>
      <vt:lpstr>Customer’s View</vt:lpstr>
      <vt:lpstr>Customer’s View</vt:lpstr>
      <vt:lpstr>Crew’s view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can Cathay Pacific leverage technology to create a “Life Well Travelled” experience to Millennials?</dc:title>
  <dc:creator>Stephanie</dc:creator>
  <cp:lastModifiedBy>Stephanie</cp:lastModifiedBy>
  <cp:revision>5</cp:revision>
  <dcterms:created xsi:type="dcterms:W3CDTF">2017-03-29T08:01:51Z</dcterms:created>
  <dcterms:modified xsi:type="dcterms:W3CDTF">2017-03-29T08:46:59Z</dcterms:modified>
</cp:coreProperties>
</file>