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4" r:id="rId3"/>
    <p:sldId id="281" r:id="rId4"/>
    <p:sldId id="282" r:id="rId5"/>
    <p:sldId id="283" r:id="rId6"/>
    <p:sldId id="285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ople Recruitment Group" initials="PRG" lastIdx="2" clrIdx="0">
    <p:extLst>
      <p:ext uri="{19B8F6BF-5375-455C-9EA6-DF929625EA0E}">
        <p15:presenceInfo xmlns:p15="http://schemas.microsoft.com/office/powerpoint/2012/main" userId="S-1-5-21-1529897682-1067650627-1242779745-42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B6E"/>
    <a:srgbClr val="000000"/>
    <a:srgbClr val="FF6600"/>
    <a:srgbClr val="FF99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16:06:21.14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7-03-29T16:06:21.998" idx="2">
    <p:pos x="106" y="10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D033-9DBF-4249-B532-D22A1EEA86F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6214-8D93-41B9-BFB9-520EC518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</a:t>
            </a:r>
            <a:r>
              <a:rPr lang="en-US" baseline="0" dirty="0"/>
              <a:t> well travelled experience is one of the core values that Cathay Pacific wishes to bring to every single customer. Stepping…. It’s high time we consider how Cathay can take a step further to provide better service. We studied customer complaints and they complained that they often missed the meal because they felt asleep.  They also wasted a lot of time in searching the suitable entertainment. Having said that, we came up with a solution of Flight Planner which is believed to address </a:t>
            </a:r>
            <a:r>
              <a:rPr lang="en-US" baseline="0"/>
              <a:t>the problems.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418B-BA31-41D7-84CF-918ABE9AD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5949-D88F-4625-B47D-7BD1DA96F53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ED47-0B0F-4CC9-A807-3C04670C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459" y="2997752"/>
            <a:ext cx="3983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6B6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Inflight Planner</a:t>
            </a:r>
            <a:endParaRPr lang="en-US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r="-58"/>
          <a:stretch/>
        </p:blipFill>
        <p:spPr>
          <a:xfrm>
            <a:off x="4572000" y="0"/>
            <a:ext cx="8630884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126" y="3593207"/>
            <a:ext cx="35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Plan your in-flight experience ahead</a:t>
            </a:r>
          </a:p>
        </p:txBody>
      </p:sp>
    </p:spTree>
    <p:extLst>
      <p:ext uri="{BB962C8B-B14F-4D97-AF65-F5344CB8AC3E}">
        <p14:creationId xmlns:p14="http://schemas.microsoft.com/office/powerpoint/2010/main" val="19491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87" y="0"/>
            <a:ext cx="971044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B6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What happened?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Customer complaints 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Often missed the meal 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Wasted a lot of time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in searching entertainment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Uncertain baggage delivery</a:t>
            </a:r>
          </a:p>
          <a:p>
            <a:pPr>
              <a:buFontTx/>
              <a:buChar char="-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6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187" y="2202287"/>
            <a:ext cx="10150698" cy="22449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6B6E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45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B6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With high volume and velocity of data,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 app can provide: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Estimated Baggage Collection Time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Personalized Recommendation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5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B6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Virtual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Enjoy VR content through the app &amp; VR device provided by crew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40" y="2802402"/>
            <a:ext cx="7835660" cy="50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B6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Short haul flights Passengers: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- Save time for searching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through the entertainments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Long haul flights Passengers: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- Better time management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  <a:sym typeface="Wingdings"/>
              </a:rPr>
              <a:t>   -&gt; avoid affecting the biological clock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800" dirty="0">
              <a:latin typeface="+mj-lt"/>
              <a:sym typeface="Wingdings"/>
            </a:endParaRPr>
          </a:p>
          <a:p>
            <a:r>
              <a:rPr lang="en-US" dirty="0">
                <a:latin typeface="+mj-lt"/>
              </a:rPr>
              <a:t>Transparency of the schedules</a:t>
            </a:r>
          </a:p>
          <a:p>
            <a:r>
              <a:rPr lang="en-US" dirty="0">
                <a:latin typeface="+mj-lt"/>
              </a:rPr>
              <a:t>Enhance travel experience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beyond the flights 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35" y="0"/>
            <a:ext cx="6425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187" y="2202287"/>
            <a:ext cx="10150698" cy="22449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6B6E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830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206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Wingdings</vt:lpstr>
      <vt:lpstr>Office Theme</vt:lpstr>
      <vt:lpstr>PowerPoint Presentation</vt:lpstr>
      <vt:lpstr>What happened? </vt:lpstr>
      <vt:lpstr>PowerPoint Presentation</vt:lpstr>
      <vt:lpstr>Big Data</vt:lpstr>
      <vt:lpstr>Virtual Reality</vt:lpstr>
      <vt:lpstr>Expected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Cathay Pacific leverage technology to create a ‘Life Well Travelled’ experience for Millennials?</dc:title>
  <dc:creator>Yuk Hei Jeffrey Choi</dc:creator>
  <cp:lastModifiedBy>Yuk Hei Jeffrey Choi</cp:lastModifiedBy>
  <cp:revision>74</cp:revision>
  <dcterms:created xsi:type="dcterms:W3CDTF">2017-03-15T12:38:41Z</dcterms:created>
  <dcterms:modified xsi:type="dcterms:W3CDTF">2017-03-29T08:31:42Z</dcterms:modified>
</cp:coreProperties>
</file>