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9" r:id="rId6"/>
    <p:sldId id="259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ar-E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ar-E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1A7DF98-96F2-444A-9D7E-4459B6E51FD0}" type="datetimeFigureOut">
              <a:rPr lang="ar-EG" smtClean="0"/>
              <a:t>27/10/1434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9AD1B0-9F22-47C6-8787-1C0D4B1C994F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Capacity management tool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Define new job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job form</a:t>
            </a:r>
            <a:endParaRPr lang="ar-EG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428992" y="450057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4071942"/>
            <a:ext cx="214314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b="1" dirty="0" smtClean="0"/>
              <a:t>Type CRON expression</a:t>
            </a:r>
            <a:endParaRPr lang="ar-EG" sz="1200" b="1" dirty="0"/>
          </a:p>
        </p:txBody>
      </p:sp>
      <p:sp>
        <p:nvSpPr>
          <p:cNvPr id="7" name="Oval 6"/>
          <p:cNvSpPr/>
          <p:nvPr/>
        </p:nvSpPr>
        <p:spPr>
          <a:xfrm>
            <a:off x="3428992" y="478632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71934" y="4643446"/>
            <a:ext cx="214314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Select Execution period “Daily”</a:t>
            </a:r>
            <a:endParaRPr lang="ar-EG" sz="1200" b="1" dirty="0"/>
          </a:p>
        </p:txBody>
      </p:sp>
      <p:sp>
        <p:nvSpPr>
          <p:cNvPr id="9" name="Oval 8"/>
          <p:cNvSpPr/>
          <p:nvPr/>
        </p:nvSpPr>
        <p:spPr>
          <a:xfrm>
            <a:off x="3500430" y="514351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29058" y="5143512"/>
            <a:ext cx="214314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b="1" dirty="0" smtClean="0"/>
              <a:t>Select Zone</a:t>
            </a:r>
            <a:endParaRPr lang="ar-EG" sz="1200" b="1" dirty="0"/>
          </a:p>
        </p:txBody>
      </p:sp>
      <p:sp>
        <p:nvSpPr>
          <p:cNvPr id="11" name="Oval 10"/>
          <p:cNvSpPr/>
          <p:nvPr/>
        </p:nvSpPr>
        <p:spPr>
          <a:xfrm>
            <a:off x="3500430" y="557214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00496" y="5715016"/>
            <a:ext cx="214314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b="1" dirty="0" smtClean="0"/>
              <a:t>Set retry count and retry interval values</a:t>
            </a:r>
            <a:endParaRPr lang="ar-EG" sz="1200" b="1" dirty="0"/>
          </a:p>
        </p:txBody>
      </p:sp>
      <p:sp>
        <p:nvSpPr>
          <p:cNvPr id="13" name="Oval 12"/>
          <p:cNvSpPr/>
          <p:nvPr/>
        </p:nvSpPr>
        <p:spPr>
          <a:xfrm>
            <a:off x="1785918" y="600076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2910" y="6000768"/>
            <a:ext cx="1071602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b="1" dirty="0" smtClean="0"/>
              <a:t>Click save</a:t>
            </a:r>
            <a:endParaRPr lang="ar-EG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Done</a:t>
            </a:r>
            <a:endParaRPr lang="ar-EG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714348" y="3286124"/>
            <a:ext cx="250033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Job specifications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8564" y="1600200"/>
            <a:ext cx="500487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2143108" y="2143116"/>
            <a:ext cx="142876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define Job form</a:t>
            </a:r>
            <a:endParaRPr lang="ar-EG" dirty="0"/>
          </a:p>
        </p:txBody>
      </p:sp>
      <p:pic>
        <p:nvPicPr>
          <p:cNvPr id="5" name="Content Placeholder 4" descr="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6" name="Oval 5"/>
          <p:cNvSpPr/>
          <p:nvPr/>
        </p:nvSpPr>
        <p:spPr>
          <a:xfrm>
            <a:off x="5286380" y="285749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4876" y="2357430"/>
            <a:ext cx="214314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Click “Manage data Collections jobs” tab</a:t>
            </a:r>
            <a:endParaRPr lang="ar-EG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1714480" y="400050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43108" y="4000504"/>
            <a:ext cx="214314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Click “Define New job” button</a:t>
            </a:r>
            <a:endParaRPr lang="ar-EG" sz="12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Open define Job form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295400"/>
            <a:ext cx="6705600" cy="3352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Define new job form</a:t>
            </a:r>
            <a:endParaRPr lang="ar-EG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job form</a:t>
            </a:r>
            <a:endParaRPr lang="ar-EG" dirty="0"/>
          </a:p>
        </p:txBody>
      </p:sp>
      <p:sp>
        <p:nvSpPr>
          <p:cNvPr id="5" name="Oval 4"/>
          <p:cNvSpPr/>
          <p:nvPr/>
        </p:nvSpPr>
        <p:spPr>
          <a:xfrm>
            <a:off x="3571868" y="307181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71934" y="3143248"/>
            <a:ext cx="214314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Type job name</a:t>
            </a:r>
            <a:endParaRPr lang="ar-EG" sz="1200" b="1" dirty="0"/>
          </a:p>
        </p:txBody>
      </p:sp>
      <p:sp>
        <p:nvSpPr>
          <p:cNvPr id="7" name="Oval 6"/>
          <p:cNvSpPr/>
          <p:nvPr/>
        </p:nvSpPr>
        <p:spPr>
          <a:xfrm>
            <a:off x="3571868" y="342900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0496" y="3571876"/>
            <a:ext cx="214314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Type job description</a:t>
            </a:r>
            <a:endParaRPr lang="ar-EG" sz="12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job form</a:t>
            </a:r>
            <a:endParaRPr lang="ar-EG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786182" y="407194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14810" y="3929066"/>
            <a:ext cx="2143140" cy="3571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Select system</a:t>
            </a:r>
            <a:endParaRPr lang="ar-EG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job form</a:t>
            </a:r>
            <a:endParaRPr lang="ar-EG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job form</a:t>
            </a:r>
            <a:endParaRPr lang="ar-EG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500430" y="378619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0496" y="3643314"/>
            <a:ext cx="214314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Select “node level” option</a:t>
            </a:r>
            <a:endParaRPr lang="ar-EG" sz="1200" b="1" dirty="0"/>
          </a:p>
        </p:txBody>
      </p:sp>
      <p:sp>
        <p:nvSpPr>
          <p:cNvPr id="7" name="Oval 6"/>
          <p:cNvSpPr/>
          <p:nvPr/>
        </p:nvSpPr>
        <p:spPr>
          <a:xfrm>
            <a:off x="3500430" y="435769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29058" y="4286256"/>
            <a:ext cx="214314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Select node</a:t>
            </a:r>
            <a:endParaRPr lang="ar-EG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101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Schoolbook</vt:lpstr>
      <vt:lpstr>Times New Roman</vt:lpstr>
      <vt:lpstr>Wingdings</vt:lpstr>
      <vt:lpstr>Wingdings 2</vt:lpstr>
      <vt:lpstr>Oriel</vt:lpstr>
      <vt:lpstr>Capacity management tool</vt:lpstr>
      <vt:lpstr>Data collection Job specifications</vt:lpstr>
      <vt:lpstr>Open define Job form</vt:lpstr>
      <vt:lpstr>Open define Job form</vt:lpstr>
      <vt:lpstr>PowerPoint Presentation</vt:lpstr>
      <vt:lpstr>Define job form</vt:lpstr>
      <vt:lpstr>Define job form</vt:lpstr>
      <vt:lpstr>Define job form</vt:lpstr>
      <vt:lpstr>Define job form</vt:lpstr>
      <vt:lpstr>Define job form</vt:lpstr>
      <vt:lpstr>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management tool</dc:title>
  <dc:creator>El-Shark</dc:creator>
  <cp:lastModifiedBy>Alia Adel</cp:lastModifiedBy>
  <cp:revision>16</cp:revision>
  <dcterms:created xsi:type="dcterms:W3CDTF">2013-08-28T11:35:40Z</dcterms:created>
  <dcterms:modified xsi:type="dcterms:W3CDTF">2013-09-02T19:08:32Z</dcterms:modified>
</cp:coreProperties>
</file>