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79" r:id="rId3"/>
    <p:sldId id="257" r:id="rId4"/>
    <p:sldId id="258" r:id="rId5"/>
    <p:sldId id="276" r:id="rId6"/>
    <p:sldId id="259" r:id="rId7"/>
    <p:sldId id="277" r:id="rId8"/>
    <p:sldId id="260" r:id="rId9"/>
    <p:sldId id="278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9144000" cy="6858000" type="screen4x3"/>
  <p:notesSz cx="6858000" cy="9144000"/>
  <p:defaultTextStyle>
    <a:defPPr>
      <a:defRPr lang="ar-EG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4380"/>
    <p:restoredTop sz="94660"/>
  </p:normalViewPr>
  <p:slideViewPr>
    <p:cSldViewPr>
      <p:cViewPr varScale="1">
        <p:scale>
          <a:sx n="56" d="100"/>
          <a:sy n="56" d="100"/>
        </p:scale>
        <p:origin x="-365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C076A15-2982-4AED-A75B-5BB27A11831E}" type="datetimeFigureOut">
              <a:rPr lang="ar-EG" smtClean="0"/>
              <a:t>10/22/1434</a:t>
            </a:fld>
            <a:endParaRPr lang="ar-EG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ar-EG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DE021D5-5097-4BB7-A5AE-7A641C1F6875}" type="slidenum">
              <a:rPr lang="ar-EG" smtClean="0"/>
              <a:t>‹#›</a:t>
            </a:fld>
            <a:endParaRPr lang="ar-E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76A15-2982-4AED-A75B-5BB27A11831E}" type="datetimeFigureOut">
              <a:rPr lang="ar-EG" smtClean="0"/>
              <a:t>10/22/1434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21D5-5097-4BB7-A5AE-7A641C1F6875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76A15-2982-4AED-A75B-5BB27A11831E}" type="datetimeFigureOut">
              <a:rPr lang="ar-EG" smtClean="0"/>
              <a:t>10/22/1434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21D5-5097-4BB7-A5AE-7A641C1F6875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C076A15-2982-4AED-A75B-5BB27A11831E}" type="datetimeFigureOut">
              <a:rPr lang="ar-EG" smtClean="0"/>
              <a:t>10/22/1434</a:t>
            </a:fld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DE021D5-5097-4BB7-A5AE-7A641C1F6875}" type="slidenum">
              <a:rPr lang="ar-EG" smtClean="0"/>
              <a:t>‹#›</a:t>
            </a:fld>
            <a:endParaRPr lang="ar-EG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ar-E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C076A15-2982-4AED-A75B-5BB27A11831E}" type="datetimeFigureOut">
              <a:rPr lang="ar-EG" smtClean="0"/>
              <a:t>10/22/1434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ar-EG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DE021D5-5097-4BB7-A5AE-7A641C1F6875}" type="slidenum">
              <a:rPr lang="ar-EG" smtClean="0"/>
              <a:t>‹#›</a:t>
            </a:fld>
            <a:endParaRPr lang="ar-E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76A15-2982-4AED-A75B-5BB27A11831E}" type="datetimeFigureOut">
              <a:rPr lang="ar-EG" smtClean="0"/>
              <a:t>10/22/1434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21D5-5097-4BB7-A5AE-7A641C1F6875}" type="slidenum">
              <a:rPr lang="ar-EG" smtClean="0"/>
              <a:t>‹#›</a:t>
            </a:fld>
            <a:endParaRPr lang="ar-EG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76A15-2982-4AED-A75B-5BB27A11831E}" type="datetimeFigureOut">
              <a:rPr lang="ar-EG" smtClean="0"/>
              <a:t>10/22/1434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21D5-5097-4BB7-A5AE-7A641C1F6875}" type="slidenum">
              <a:rPr lang="ar-EG" smtClean="0"/>
              <a:t>‹#›</a:t>
            </a:fld>
            <a:endParaRPr lang="ar-EG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C076A15-2982-4AED-A75B-5BB27A11831E}" type="datetimeFigureOut">
              <a:rPr lang="ar-EG" smtClean="0"/>
              <a:t>10/22/1434</a:t>
            </a:fld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DE021D5-5097-4BB7-A5AE-7A641C1F6875}" type="slidenum">
              <a:rPr lang="ar-EG" smtClean="0"/>
              <a:t>‹#›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ar-E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76A15-2982-4AED-A75B-5BB27A11831E}" type="datetimeFigureOut">
              <a:rPr lang="ar-EG" smtClean="0"/>
              <a:t>10/22/1434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21D5-5097-4BB7-A5AE-7A641C1F6875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C076A15-2982-4AED-A75B-5BB27A11831E}" type="datetimeFigureOut">
              <a:rPr lang="ar-EG" smtClean="0"/>
              <a:t>10/22/1434</a:t>
            </a:fld>
            <a:endParaRPr lang="ar-EG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DE021D5-5097-4BB7-A5AE-7A641C1F6875}" type="slidenum">
              <a:rPr lang="ar-EG" smtClean="0"/>
              <a:t>‹#›</a:t>
            </a:fld>
            <a:endParaRPr lang="ar-EG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ar-E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C076A15-2982-4AED-A75B-5BB27A11831E}" type="datetimeFigureOut">
              <a:rPr lang="ar-EG" smtClean="0"/>
              <a:t>10/22/1434</a:t>
            </a:fld>
            <a:endParaRPr lang="ar-EG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DE021D5-5097-4BB7-A5AE-7A641C1F6875}" type="slidenum">
              <a:rPr lang="ar-EG" smtClean="0"/>
              <a:t>‹#›</a:t>
            </a:fld>
            <a:endParaRPr lang="ar-EG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ar-E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C076A15-2982-4AED-A75B-5BB27A11831E}" type="datetimeFigureOut">
              <a:rPr lang="ar-EG" smtClean="0"/>
              <a:t>10/22/1434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ar-EG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DE021D5-5097-4BB7-A5AE-7A641C1F6875}" type="slidenum">
              <a:rPr lang="ar-EG" smtClean="0"/>
              <a:t>‹#›</a:t>
            </a:fld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1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r" rtl="1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r" rtl="1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r" rtl="1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r" rtl="1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r" rtl="1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r" rtl="1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r" rtl="1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r" rtl="1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Capacity management tool</a:t>
            </a:r>
            <a:endParaRPr lang="ar-E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Define data collection system</a:t>
            </a:r>
            <a:endParaRPr lang="ar-E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input form</a:t>
            </a:r>
            <a:endParaRPr lang="ar-EG" dirty="0"/>
          </a:p>
        </p:txBody>
      </p:sp>
      <p:pic>
        <p:nvPicPr>
          <p:cNvPr id="4" name="Content Placeholder 3" descr="4_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703387"/>
            <a:ext cx="7467600" cy="4667250"/>
          </a:xfrm>
        </p:spPr>
      </p:pic>
      <p:sp>
        <p:nvSpPr>
          <p:cNvPr id="5" name="Oval 4"/>
          <p:cNvSpPr/>
          <p:nvPr/>
        </p:nvSpPr>
        <p:spPr>
          <a:xfrm>
            <a:off x="3500430" y="3071810"/>
            <a:ext cx="285752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ar-EG" b="1" dirty="0">
              <a:solidFill>
                <a:srgbClr val="FF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000496" y="3071810"/>
            <a:ext cx="3214710" cy="285752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400" b="1" dirty="0" smtClean="0">
                <a:solidFill>
                  <a:schemeClr val="bg1"/>
                </a:solidFill>
              </a:rPr>
              <a:t>Type Input name</a:t>
            </a:r>
            <a:endParaRPr lang="ar-EG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5" grpId="1" build="allAtOnce" animBg="1"/>
      <p:bldP spid="6" grpId="0" build="allAtOnce" animBg="1"/>
      <p:bldP spid="6" grpId="1" build="allAtOnce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input form</a:t>
            </a:r>
            <a:endParaRPr lang="ar-EG" dirty="0"/>
          </a:p>
        </p:txBody>
      </p:sp>
      <p:pic>
        <p:nvPicPr>
          <p:cNvPr id="4" name="Content Placeholder 3" descr="4_2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703387"/>
            <a:ext cx="7467600" cy="4667250"/>
          </a:xfrm>
        </p:spPr>
      </p:pic>
      <p:sp>
        <p:nvSpPr>
          <p:cNvPr id="5" name="Oval 4"/>
          <p:cNvSpPr/>
          <p:nvPr/>
        </p:nvSpPr>
        <p:spPr>
          <a:xfrm>
            <a:off x="3428992" y="3357562"/>
            <a:ext cx="285752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2</a:t>
            </a:r>
            <a:endParaRPr lang="ar-EG" b="1" dirty="0">
              <a:solidFill>
                <a:srgbClr val="FF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29058" y="3214686"/>
            <a:ext cx="3214710" cy="42862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400" b="1" dirty="0" smtClean="0">
                <a:solidFill>
                  <a:schemeClr val="bg1"/>
                </a:solidFill>
              </a:rPr>
              <a:t>Select access method “ftp access”</a:t>
            </a:r>
            <a:endParaRPr lang="ar-EG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5" grpId="1" build="allAtOnce" animBg="1"/>
      <p:bldP spid="6" grpId="0" build="allAtOnce" animBg="1"/>
      <p:bldP spid="6" grpId="1" build="allAtOnce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input form</a:t>
            </a:r>
            <a:endParaRPr lang="ar-EG" dirty="0"/>
          </a:p>
        </p:txBody>
      </p:sp>
      <p:pic>
        <p:nvPicPr>
          <p:cNvPr id="4" name="Content Placeholder 3" descr="4_3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703387"/>
            <a:ext cx="7467600" cy="4667250"/>
          </a:xfrm>
        </p:spPr>
      </p:pic>
      <p:sp>
        <p:nvSpPr>
          <p:cNvPr id="5" name="Oval 4"/>
          <p:cNvSpPr/>
          <p:nvPr/>
        </p:nvSpPr>
        <p:spPr>
          <a:xfrm>
            <a:off x="3571868" y="4643446"/>
            <a:ext cx="285752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3</a:t>
            </a:r>
            <a:endParaRPr lang="ar-EG" b="1" dirty="0">
              <a:solidFill>
                <a:srgbClr val="FF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071934" y="4500570"/>
            <a:ext cx="3214710" cy="42862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400" b="1" dirty="0" smtClean="0">
                <a:solidFill>
                  <a:schemeClr val="bg1"/>
                </a:solidFill>
              </a:rPr>
              <a:t>Select file type “Text”</a:t>
            </a:r>
            <a:endParaRPr lang="ar-EG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5" grpId="1" build="allAtOnce" animBg="1"/>
      <p:bldP spid="6" grpId="0" build="allAtOnce" animBg="1"/>
      <p:bldP spid="6" grpId="1" build="allAtOnce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4_4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703387"/>
            <a:ext cx="7467600" cy="466725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input form</a:t>
            </a:r>
            <a:endParaRPr lang="ar-EG" dirty="0"/>
          </a:p>
        </p:txBody>
      </p:sp>
      <p:sp>
        <p:nvSpPr>
          <p:cNvPr id="5" name="Oval 4"/>
          <p:cNvSpPr/>
          <p:nvPr/>
        </p:nvSpPr>
        <p:spPr>
          <a:xfrm>
            <a:off x="3571868" y="3786190"/>
            <a:ext cx="285752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4</a:t>
            </a:r>
            <a:endParaRPr lang="ar-EG" b="1" dirty="0">
              <a:solidFill>
                <a:srgbClr val="FF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071934" y="3643314"/>
            <a:ext cx="3214710" cy="285752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400" b="1" dirty="0" smtClean="0">
                <a:solidFill>
                  <a:schemeClr val="bg1"/>
                </a:solidFill>
              </a:rPr>
              <a:t>Type the data collection name</a:t>
            </a:r>
            <a:endParaRPr lang="ar-EG" sz="1400" b="1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14282" y="4000504"/>
            <a:ext cx="1785950" cy="642942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400" b="1" dirty="0" smtClean="0">
                <a:solidFill>
                  <a:schemeClr val="bg1"/>
                </a:solidFill>
              </a:rPr>
              <a:t>Auto complete data collection name</a:t>
            </a:r>
            <a:endParaRPr lang="ar-EG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6" grpId="0" build="allAtOnce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input form</a:t>
            </a:r>
            <a:endParaRPr lang="ar-EG" dirty="0"/>
          </a:p>
        </p:txBody>
      </p:sp>
      <p:pic>
        <p:nvPicPr>
          <p:cNvPr id="4" name="Content Placeholder 3" descr="4_5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703387"/>
            <a:ext cx="7467600" cy="4667250"/>
          </a:xfrm>
        </p:spPr>
      </p:pic>
      <p:sp>
        <p:nvSpPr>
          <p:cNvPr id="5" name="Oval 4"/>
          <p:cNvSpPr/>
          <p:nvPr/>
        </p:nvSpPr>
        <p:spPr>
          <a:xfrm>
            <a:off x="3428992" y="4000504"/>
            <a:ext cx="285752" cy="3571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5</a:t>
            </a:r>
            <a:endParaRPr lang="ar-EG" b="1" dirty="0">
              <a:solidFill>
                <a:srgbClr val="FF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571868" y="4643446"/>
            <a:ext cx="3214710" cy="500066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400" b="1" dirty="0" smtClean="0">
                <a:solidFill>
                  <a:schemeClr val="bg1"/>
                </a:solidFill>
              </a:rPr>
              <a:t>Add server configurations</a:t>
            </a:r>
            <a:endParaRPr lang="ar-EG" sz="1400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643042" y="5214950"/>
            <a:ext cx="285752" cy="3571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6</a:t>
            </a:r>
            <a:endParaRPr lang="ar-EG" b="1" dirty="0">
              <a:solidFill>
                <a:srgbClr val="FF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14282" y="5572140"/>
            <a:ext cx="1857388" cy="500066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400" b="1" dirty="0" smtClean="0">
                <a:solidFill>
                  <a:schemeClr val="bg1"/>
                </a:solidFill>
              </a:rPr>
              <a:t>Add file path on server</a:t>
            </a:r>
            <a:endParaRPr lang="ar-EG" sz="1400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500298" y="6143644"/>
            <a:ext cx="285752" cy="3571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7</a:t>
            </a:r>
            <a:endParaRPr lang="ar-EG" b="1" dirty="0">
              <a:solidFill>
                <a:srgbClr val="FF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000364" y="6000768"/>
            <a:ext cx="1857388" cy="500066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400" b="1" dirty="0" smtClean="0">
                <a:solidFill>
                  <a:schemeClr val="bg1"/>
                </a:solidFill>
              </a:rPr>
              <a:t>Click save</a:t>
            </a:r>
            <a:endParaRPr lang="ar-EG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5" grpId="1" build="allAtOnce" animBg="1"/>
      <p:bldP spid="6" grpId="0" build="allAtOnce" animBg="1"/>
      <p:bldP spid="6" grpId="1" build="allAtOnce" animBg="1"/>
      <p:bldP spid="7" grpId="0" uiExpand="1" build="allAtOnce" animBg="1"/>
      <p:bldP spid="7" grpId="1" build="allAtOnce" animBg="1"/>
      <p:bldP spid="8" grpId="0" build="allAtOnce" animBg="1"/>
      <p:bldP spid="8" grpId="1" build="allAtOnce" animBg="1"/>
      <p:bldP spid="9" grpId="0" build="allAtOnce" animBg="1"/>
      <p:bldP spid="10" grpId="0" build="allAtOnce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sz="4000" b="1" dirty="0" smtClean="0"/>
              <a:t>Node</a:t>
            </a:r>
            <a:r>
              <a:rPr lang="en-US" dirty="0" smtClean="0"/>
              <a:t> form</a:t>
            </a:r>
            <a:endParaRPr lang="ar-EG" dirty="0"/>
          </a:p>
        </p:txBody>
      </p:sp>
      <p:pic>
        <p:nvPicPr>
          <p:cNvPr id="4" name="Content Placeholder 3" descr="5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703387"/>
            <a:ext cx="7467600" cy="4667250"/>
          </a:xfrm>
        </p:spPr>
      </p:pic>
      <p:sp>
        <p:nvSpPr>
          <p:cNvPr id="6" name="Rounded Rectangle 5"/>
          <p:cNvSpPr/>
          <p:nvPr/>
        </p:nvSpPr>
        <p:spPr>
          <a:xfrm>
            <a:off x="2714612" y="6000768"/>
            <a:ext cx="3071834" cy="42862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400" b="1" dirty="0" smtClean="0">
                <a:solidFill>
                  <a:schemeClr val="bg1"/>
                </a:solidFill>
              </a:rPr>
              <a:t>Click “save” to save node</a:t>
            </a:r>
            <a:endParaRPr lang="ar-EG" sz="1400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57224" y="3714752"/>
            <a:ext cx="2500330" cy="3571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sz="3600" b="1" dirty="0" smtClean="0"/>
              <a:t>System</a:t>
            </a:r>
            <a:r>
              <a:rPr lang="en-US" dirty="0" smtClean="0"/>
              <a:t> </a:t>
            </a:r>
            <a:r>
              <a:rPr lang="en-US" dirty="0" smtClean="0"/>
              <a:t>form</a:t>
            </a:r>
            <a:endParaRPr lang="ar-EG" dirty="0"/>
          </a:p>
        </p:txBody>
      </p:sp>
      <p:pic>
        <p:nvPicPr>
          <p:cNvPr id="4" name="Content Placeholder 3" descr="6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703387"/>
            <a:ext cx="7467600" cy="4667250"/>
          </a:xfrm>
        </p:spPr>
      </p:pic>
      <p:sp>
        <p:nvSpPr>
          <p:cNvPr id="5" name="Rounded Rectangle 4"/>
          <p:cNvSpPr/>
          <p:nvPr/>
        </p:nvSpPr>
        <p:spPr>
          <a:xfrm>
            <a:off x="2714612" y="5929330"/>
            <a:ext cx="3071834" cy="42862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400" b="1" dirty="0" smtClean="0">
                <a:solidFill>
                  <a:schemeClr val="bg1"/>
                </a:solidFill>
              </a:rPr>
              <a:t>Click “save” to save system</a:t>
            </a:r>
            <a:endParaRPr lang="ar-EG" sz="1400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14348" y="3214686"/>
            <a:ext cx="2500330" cy="3571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Done</a:t>
            </a:r>
            <a:endParaRPr lang="ar-EG" dirty="0"/>
          </a:p>
        </p:txBody>
      </p:sp>
      <p:pic>
        <p:nvPicPr>
          <p:cNvPr id="4" name="Content Placeholder 3" descr="7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703387"/>
            <a:ext cx="7467600" cy="4667250"/>
          </a:xfrm>
        </p:spPr>
      </p:pic>
      <p:sp>
        <p:nvSpPr>
          <p:cNvPr id="5" name="Oval 4"/>
          <p:cNvSpPr/>
          <p:nvPr/>
        </p:nvSpPr>
        <p:spPr>
          <a:xfrm>
            <a:off x="857224" y="3714752"/>
            <a:ext cx="2500330" cy="3571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 System configurations</a:t>
            </a:r>
            <a:endParaRPr lang="ar-EG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11680" y="1914842"/>
            <a:ext cx="4358640" cy="4244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4"/>
          <p:cNvSpPr/>
          <p:nvPr/>
        </p:nvSpPr>
        <p:spPr>
          <a:xfrm>
            <a:off x="1785918" y="2428868"/>
            <a:ext cx="3429024" cy="11430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define new system form</a:t>
            </a:r>
            <a:endParaRPr lang="ar-EG" dirty="0"/>
          </a:p>
        </p:txBody>
      </p:sp>
      <p:pic>
        <p:nvPicPr>
          <p:cNvPr id="6" name="Content Placeholder 5" descr="0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703387"/>
            <a:ext cx="7467600" cy="4667250"/>
          </a:xfrm>
        </p:spPr>
      </p:pic>
      <p:sp>
        <p:nvSpPr>
          <p:cNvPr id="7" name="Oval 6"/>
          <p:cNvSpPr/>
          <p:nvPr/>
        </p:nvSpPr>
        <p:spPr>
          <a:xfrm>
            <a:off x="4357686" y="2857496"/>
            <a:ext cx="285752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ar-EG" b="1" dirty="0">
              <a:solidFill>
                <a:srgbClr val="FF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357686" y="2285992"/>
            <a:ext cx="2786082" cy="571504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Click “Manage Data Collection Systems” tab</a:t>
            </a:r>
            <a:endParaRPr lang="ar-EG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703387"/>
            <a:ext cx="7467600" cy="4667250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smtClean="0"/>
              <a:t>Open define new system form</a:t>
            </a:r>
            <a:endParaRPr lang="ar-EG" dirty="0"/>
          </a:p>
        </p:txBody>
      </p:sp>
      <p:sp>
        <p:nvSpPr>
          <p:cNvPr id="6" name="Oval 5"/>
          <p:cNvSpPr/>
          <p:nvPr/>
        </p:nvSpPr>
        <p:spPr>
          <a:xfrm>
            <a:off x="1714480" y="3929066"/>
            <a:ext cx="285752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2</a:t>
            </a:r>
            <a:endParaRPr lang="ar-EG" b="1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071670" y="3929066"/>
            <a:ext cx="3214710" cy="35719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400" b="1" dirty="0" smtClean="0">
                <a:solidFill>
                  <a:schemeClr val="bg1"/>
                </a:solidFill>
              </a:rPr>
              <a:t>Click “Define System” button</a:t>
            </a:r>
            <a:endParaRPr lang="ar-EG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42976" y="1571612"/>
            <a:ext cx="6786610" cy="371477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b="1" dirty="0" smtClean="0"/>
              <a:t>Define new System Form</a:t>
            </a:r>
            <a:endParaRPr lang="ar-EG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system form</a:t>
            </a:r>
            <a:endParaRPr lang="ar-EG" dirty="0"/>
          </a:p>
        </p:txBody>
      </p:sp>
      <p:pic>
        <p:nvPicPr>
          <p:cNvPr id="4" name="Content Placeholder 3" descr="2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703387"/>
            <a:ext cx="7467600" cy="4667250"/>
          </a:xfrm>
        </p:spPr>
      </p:pic>
      <p:sp>
        <p:nvSpPr>
          <p:cNvPr id="5" name="Oval 4"/>
          <p:cNvSpPr/>
          <p:nvPr/>
        </p:nvSpPr>
        <p:spPr>
          <a:xfrm>
            <a:off x="3571868" y="4071942"/>
            <a:ext cx="285752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ar-EG" b="1" dirty="0">
              <a:solidFill>
                <a:srgbClr val="FF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29058" y="4000504"/>
            <a:ext cx="3214710" cy="285752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400" b="1" dirty="0">
                <a:solidFill>
                  <a:schemeClr val="bg1"/>
                </a:solidFill>
              </a:rPr>
              <a:t>T</a:t>
            </a:r>
            <a:r>
              <a:rPr lang="en-US" sz="1400" b="1" dirty="0" smtClean="0">
                <a:solidFill>
                  <a:schemeClr val="bg1"/>
                </a:solidFill>
              </a:rPr>
              <a:t>ype system name</a:t>
            </a:r>
            <a:endParaRPr lang="ar-EG" sz="1400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571868" y="4429132"/>
            <a:ext cx="285752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2</a:t>
            </a:r>
            <a:endParaRPr lang="ar-EG" b="1" dirty="0">
              <a:solidFill>
                <a:srgbClr val="FF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000496" y="4429132"/>
            <a:ext cx="3214710" cy="285752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400" b="1" dirty="0" smtClean="0">
                <a:solidFill>
                  <a:schemeClr val="bg1"/>
                </a:solidFill>
              </a:rPr>
              <a:t>Type system description</a:t>
            </a:r>
            <a:endParaRPr lang="ar-EG" sz="1400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714612" y="4643446"/>
            <a:ext cx="285752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3</a:t>
            </a:r>
            <a:endParaRPr lang="ar-EG" b="1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071802" y="4857760"/>
            <a:ext cx="3214710" cy="285752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400" b="1" dirty="0" smtClean="0">
                <a:solidFill>
                  <a:schemeClr val="bg1"/>
                </a:solidFill>
              </a:rPr>
              <a:t>Click “Create Node” button</a:t>
            </a:r>
            <a:endParaRPr lang="ar-EG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5" grpId="1" build="allAtOnce" animBg="1"/>
      <p:bldP spid="6" grpId="0" build="allAtOnce" animBg="1"/>
      <p:bldP spid="6" grpId="1" build="allAtOnce" animBg="1"/>
      <p:bldP spid="7" grpId="1" animBg="1"/>
      <p:bldP spid="7" grpId="2" animBg="1"/>
      <p:bldP spid="8" grpId="1" animBg="1"/>
      <p:bldP spid="8" grpId="2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42976" y="1571612"/>
            <a:ext cx="6786610" cy="371477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b="1" dirty="0" smtClean="0"/>
              <a:t>Define new Node Form</a:t>
            </a:r>
            <a:endParaRPr lang="ar-EG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node form</a:t>
            </a:r>
            <a:endParaRPr lang="ar-EG" dirty="0"/>
          </a:p>
        </p:txBody>
      </p:sp>
      <p:pic>
        <p:nvPicPr>
          <p:cNvPr id="4" name="Content Placeholder 3" descr="3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703387"/>
            <a:ext cx="7467600" cy="4667250"/>
          </a:xfrm>
        </p:spPr>
      </p:pic>
      <p:sp>
        <p:nvSpPr>
          <p:cNvPr id="5" name="Oval 4"/>
          <p:cNvSpPr/>
          <p:nvPr/>
        </p:nvSpPr>
        <p:spPr>
          <a:xfrm>
            <a:off x="3571868" y="4071942"/>
            <a:ext cx="285752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ar-EG" b="1" dirty="0">
              <a:solidFill>
                <a:srgbClr val="FF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29058" y="4000504"/>
            <a:ext cx="3214710" cy="285752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400" b="1" dirty="0">
                <a:solidFill>
                  <a:schemeClr val="bg1"/>
                </a:solidFill>
              </a:rPr>
              <a:t>T</a:t>
            </a:r>
            <a:r>
              <a:rPr lang="en-US" sz="1400" b="1" dirty="0" smtClean="0">
                <a:solidFill>
                  <a:schemeClr val="bg1"/>
                </a:solidFill>
              </a:rPr>
              <a:t>ype Node name</a:t>
            </a:r>
            <a:endParaRPr lang="ar-EG" sz="1400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571868" y="4429132"/>
            <a:ext cx="285752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2</a:t>
            </a:r>
            <a:endParaRPr lang="ar-EG" b="1" dirty="0">
              <a:solidFill>
                <a:srgbClr val="FF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000496" y="4429132"/>
            <a:ext cx="3214710" cy="285752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400" b="1" dirty="0" smtClean="0">
                <a:solidFill>
                  <a:schemeClr val="bg1"/>
                </a:solidFill>
              </a:rPr>
              <a:t>Type Node description</a:t>
            </a:r>
            <a:endParaRPr lang="ar-EG" sz="1400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714612" y="4643446"/>
            <a:ext cx="285752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3</a:t>
            </a:r>
            <a:endParaRPr lang="ar-EG" b="1" dirty="0">
              <a:solidFill>
                <a:srgbClr val="FF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071802" y="4857760"/>
            <a:ext cx="3214710" cy="285752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400" b="1" dirty="0" smtClean="0">
                <a:solidFill>
                  <a:schemeClr val="bg1"/>
                </a:solidFill>
              </a:rPr>
              <a:t>Click “Create Input” button</a:t>
            </a:r>
            <a:endParaRPr lang="ar-EG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5" grpId="1" build="allAtOnce" animBg="1"/>
      <p:bldP spid="6" grpId="0" build="allAtOnce" animBg="1"/>
      <p:bldP spid="6" grpId="1" build="allAtOnce" animBg="1"/>
      <p:bldP spid="7" grpId="0" animBg="1"/>
      <p:bldP spid="7" grpId="1" animBg="1"/>
      <p:bldP spid="8" grpId="0" animBg="1"/>
      <p:bldP spid="8" grpId="1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42976" y="1571612"/>
            <a:ext cx="6786610" cy="371477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b="1" dirty="0" smtClean="0"/>
              <a:t>Define new Input Form</a:t>
            </a:r>
            <a:endParaRPr lang="ar-EG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52</TotalTime>
  <Words>164</Words>
  <Application>Microsoft Office PowerPoint</Application>
  <PresentationFormat>On-screen Show (4:3)</PresentationFormat>
  <Paragraphs>51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Oriel</vt:lpstr>
      <vt:lpstr>Capacity management tool</vt:lpstr>
      <vt:lpstr>Data collection System configurations</vt:lpstr>
      <vt:lpstr>Open define new system form</vt:lpstr>
      <vt:lpstr>Open define new system form</vt:lpstr>
      <vt:lpstr>Slide 5</vt:lpstr>
      <vt:lpstr>Define system form</vt:lpstr>
      <vt:lpstr>Slide 7</vt:lpstr>
      <vt:lpstr>Define node form</vt:lpstr>
      <vt:lpstr>Slide 9</vt:lpstr>
      <vt:lpstr>Define input form</vt:lpstr>
      <vt:lpstr>Define input form</vt:lpstr>
      <vt:lpstr>Define input form</vt:lpstr>
      <vt:lpstr>Define input form</vt:lpstr>
      <vt:lpstr>Define input form</vt:lpstr>
      <vt:lpstr>Define Node form</vt:lpstr>
      <vt:lpstr>Define System form</vt:lpstr>
      <vt:lpstr>Done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Capacity management tool</dc:title>
  <dc:creator>El-Shark</dc:creator>
  <cp:lastModifiedBy>El-Shark</cp:lastModifiedBy>
  <cp:revision>17</cp:revision>
  <dcterms:created xsi:type="dcterms:W3CDTF">2013-08-28T10:43:04Z</dcterms:created>
  <dcterms:modified xsi:type="dcterms:W3CDTF">2013-08-28T11:35:26Z</dcterms:modified>
</cp:coreProperties>
</file>