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55204" y="3386119"/>
            <a:ext cx="30023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ПОСТАВЩИКА</a:t>
            </a:r>
            <a:endParaRPr lang="ru-RU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2" y="6151181"/>
            <a:ext cx="2133798" cy="4694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5" y="2105665"/>
            <a:ext cx="8145237" cy="18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3076574"/>
            <a:ext cx="10018714" cy="3124201"/>
          </a:xfrm>
        </p:spPr>
        <p:txBody>
          <a:bodyPr>
            <a:normAutofit/>
          </a:bodyPr>
          <a:lstStyle/>
          <a:p>
            <a:r>
              <a:rPr lang="ru-RU" sz="2700" dirty="0" smtClean="0"/>
              <a:t>Просмотр перечня аукционов.</a:t>
            </a:r>
          </a:p>
          <a:p>
            <a:r>
              <a:rPr lang="ru-RU" sz="2700" dirty="0" smtClean="0"/>
              <a:t>Возможность подать заявку на участие, если торг еще не состоялся, и время подачи заявок не завершено.</a:t>
            </a:r>
          </a:p>
          <a:p>
            <a:r>
              <a:rPr lang="ru-RU" sz="2700" dirty="0" smtClean="0"/>
              <a:t>Вывод детальной информации о торге.</a:t>
            </a:r>
            <a:endParaRPr lang="ru-RU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2277840" y="1307067"/>
            <a:ext cx="843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Личные кабинет </a:t>
            </a:r>
            <a:r>
              <a:rPr lang="ru-RU" dirty="0" smtClean="0"/>
              <a:t>поставщика </a:t>
            </a:r>
            <a:r>
              <a:rPr lang="ru-RU" dirty="0" smtClean="0"/>
              <a:t>делиться на три основные группы. </a:t>
            </a:r>
          </a:p>
          <a:p>
            <a:pPr algn="ctr"/>
            <a:r>
              <a:rPr lang="ru-RU" dirty="0" smtClean="0"/>
              <a:t>Это аукционы, </a:t>
            </a:r>
            <a:r>
              <a:rPr lang="ru-RU" dirty="0" smtClean="0"/>
              <a:t>поиск </a:t>
            </a:r>
            <a:r>
              <a:rPr lang="ru-RU" dirty="0" smtClean="0"/>
              <a:t>и аналитика. Каждая группа имеет следующие возможности.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83193" y="2168008"/>
            <a:ext cx="3220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Аукционы</a:t>
            </a:r>
            <a:endParaRPr lang="ru-RU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" y="133350"/>
            <a:ext cx="772064" cy="1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484311" y="2200273"/>
            <a:ext cx="10018714" cy="3124202"/>
          </a:xfrm>
        </p:spPr>
        <p:txBody>
          <a:bodyPr>
            <a:normAutofit/>
          </a:bodyPr>
          <a:lstStyle/>
          <a:p>
            <a:r>
              <a:rPr lang="ru-RU" sz="2700" dirty="0" smtClean="0"/>
              <a:t>Функции поиска по заказчику, либо товару.</a:t>
            </a:r>
          </a:p>
          <a:p>
            <a:r>
              <a:rPr lang="ru-RU" sz="2700" dirty="0"/>
              <a:t>Возможность подать заявку на участие, если торг еще не состоялся, и время подачи заявок не завершено.</a:t>
            </a:r>
          </a:p>
          <a:p>
            <a:r>
              <a:rPr lang="ru-RU" sz="2700" dirty="0" smtClean="0"/>
              <a:t>Вывод детальной информации о заказчике.</a:t>
            </a:r>
            <a:endParaRPr lang="ru-RU" sz="27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82014" y="1291708"/>
            <a:ext cx="2023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Поиск</a:t>
            </a:r>
            <a:endParaRPr lang="ru-RU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" y="133350"/>
            <a:ext cx="772064" cy="1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484311" y="2200273"/>
            <a:ext cx="10018714" cy="3124202"/>
          </a:xfrm>
        </p:spPr>
        <p:txBody>
          <a:bodyPr>
            <a:normAutofit/>
          </a:bodyPr>
          <a:lstStyle/>
          <a:p>
            <a:r>
              <a:rPr lang="ru-RU" sz="2700" dirty="0" smtClean="0"/>
              <a:t>Список проведенных торгов в которых поставщик принимал участие и их результаты.</a:t>
            </a:r>
          </a:p>
          <a:p>
            <a:r>
              <a:rPr lang="ru-RU" sz="2700" dirty="0" smtClean="0"/>
              <a:t>Информация о затраченных средствах за период.</a:t>
            </a:r>
            <a:endParaRPr lang="ru-RU" sz="27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79900" y="1291708"/>
            <a:ext cx="3427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Аналитика</a:t>
            </a:r>
            <a:endParaRPr lang="ru-RU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" y="133350"/>
            <a:ext cx="772064" cy="1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ru-RU" dirty="0" smtClean="0"/>
              <a:t>Безопасность и сохранность конфиденциальности.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84311" y="2598973"/>
            <a:ext cx="1001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Личный кабинет поставщика защищен </a:t>
            </a:r>
            <a:r>
              <a:rPr lang="ru-RU" dirty="0" err="1" smtClean="0"/>
              <a:t>авторизационными</a:t>
            </a:r>
            <a:r>
              <a:rPr lang="ru-RU" dirty="0" smtClean="0"/>
              <a:t> данными и без ведома владельца, третьи лица не смогут ознакомиться с какой-либо внутренней информаций и совершить подачу заявок на любой из аукционов.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Кроме того, по мимо цифровой защиты, каждое техническое действие пользователя отслеживается и согласуется с брокерами представителями, во время формирования заявок.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" y="133350"/>
            <a:ext cx="772064" cy="1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37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46</TotalTime>
  <Words>167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Параллакс</vt:lpstr>
      <vt:lpstr>Презентация PowerPoint</vt:lpstr>
      <vt:lpstr>Основные возможности</vt:lpstr>
      <vt:lpstr>Презентация PowerPoint</vt:lpstr>
      <vt:lpstr>Презентация PowerPoint</vt:lpstr>
      <vt:lpstr>Безопасность и сохранность конфиденциальности.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AndreyZen</dc:creator>
  <cp:lastModifiedBy>AndreyZen</cp:lastModifiedBy>
  <cp:revision>10</cp:revision>
  <dcterms:created xsi:type="dcterms:W3CDTF">2016-12-06T05:15:37Z</dcterms:created>
  <dcterms:modified xsi:type="dcterms:W3CDTF">2016-12-06T06:04:11Z</dcterms:modified>
</cp:coreProperties>
</file>