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9" r:id="rId3"/>
    <p:sldId id="473" r:id="rId4"/>
    <p:sldId id="454" r:id="rId5"/>
    <p:sldId id="468" r:id="rId6"/>
    <p:sldId id="469" r:id="rId7"/>
    <p:sldId id="470" r:id="rId8"/>
    <p:sldId id="467" r:id="rId9"/>
    <p:sldId id="472" r:id="rId10"/>
    <p:sldId id="471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5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CB4D3-FFCD-4EFC-BC9A-82BE7B22A73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BCFB218-ECE6-478E-8E6E-0E34DBEF2703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49" charset="-122"/>
              <a:ea typeface="黑体" panose="02010609060101010101" pitchFamily="49" charset="-122"/>
            </a:rPr>
            <a:t>2019-07-03</a:t>
          </a:r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工作进展</a:t>
          </a:r>
        </a:p>
      </dgm:t>
    </dgm:pt>
    <dgm:pt modelId="{39366924-B832-4C82-A7E1-36E3A82D8208}" type="parTrans" cxnId="{AEFB01FF-7999-41FA-A30B-2847DC72E91D}">
      <dgm:prSet/>
      <dgm:spPr/>
      <dgm:t>
        <a:bodyPr/>
        <a:lstStyle/>
        <a:p>
          <a:endParaRPr lang="zh-CN" altLang="en-US"/>
        </a:p>
      </dgm:t>
    </dgm:pt>
    <dgm:pt modelId="{ABC0017D-8C45-409B-80D3-0D1E35E330BA}" type="sibTrans" cxnId="{AEFB01FF-7999-41FA-A30B-2847DC72E91D}">
      <dgm:prSet/>
      <dgm:spPr/>
      <dgm:t>
        <a:bodyPr/>
        <a:lstStyle/>
        <a:p>
          <a:endParaRPr lang="zh-CN" altLang="en-US"/>
        </a:p>
      </dgm:t>
    </dgm:pt>
    <dgm:pt modelId="{F98BB503-9512-4A24-91F3-C819AB4C2A43}" type="asst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前端的数据渲染根据角色进行适配</a:t>
          </a:r>
          <a:endParaRPr lang="en-US" altLang="zh-CN" sz="16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（终端用户和平台管理员）</a:t>
          </a:r>
        </a:p>
      </dgm:t>
    </dgm:pt>
    <dgm:pt modelId="{4C3F5077-2F10-46F0-B6E7-B1EDF85A7D79}" type="parTrans" cxnId="{DD21235D-505A-4430-BD5D-8C5DC4700011}">
      <dgm:prSet/>
      <dgm:spPr/>
      <dgm:t>
        <a:bodyPr/>
        <a:lstStyle/>
        <a:p>
          <a:endParaRPr lang="zh-CN" altLang="en-US"/>
        </a:p>
      </dgm:t>
    </dgm:pt>
    <dgm:pt modelId="{B31B060E-1E75-4E36-9D07-C7B493D5AEFD}" type="sibTrans" cxnId="{DD21235D-505A-4430-BD5D-8C5DC4700011}">
      <dgm:prSet/>
      <dgm:spPr/>
      <dgm:t>
        <a:bodyPr/>
        <a:lstStyle/>
        <a:p>
          <a:endParaRPr lang="zh-CN" altLang="en-US"/>
        </a:p>
      </dgm:t>
    </dgm:pt>
    <dgm:pt modelId="{92AFDFF6-2CE1-495F-9E07-AA09A59ECB85}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为平台管理员增加管理控制台</a:t>
          </a:r>
        </a:p>
      </dgm:t>
    </dgm:pt>
    <dgm:pt modelId="{14F15634-40BD-4001-B69A-7F074D887E3E}" type="parTrans" cxnId="{4577E2AD-B719-49EF-913B-69D870294EB0}">
      <dgm:prSet/>
      <dgm:spPr/>
      <dgm:t>
        <a:bodyPr/>
        <a:lstStyle/>
        <a:p>
          <a:endParaRPr lang="zh-CN" altLang="en-US"/>
        </a:p>
      </dgm:t>
    </dgm:pt>
    <dgm:pt modelId="{96A5139B-50F6-4CF7-88AD-DEA83B162E39}" type="sibTrans" cxnId="{4577E2AD-B719-49EF-913B-69D870294EB0}">
      <dgm:prSet/>
      <dgm:spPr/>
      <dgm:t>
        <a:bodyPr/>
        <a:lstStyle/>
        <a:p>
          <a:endParaRPr lang="zh-CN" altLang="en-US"/>
        </a:p>
      </dgm:t>
    </dgm:pt>
    <dgm:pt modelId="{653E975E-3528-427C-808D-4B3A89D49C47}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在系统中集成</a:t>
          </a:r>
          <a:r>
            <a:rPr lang="en-US" altLang="zh-CN" sz="1600" dirty="0">
              <a:latin typeface="黑体" panose="02010609060101010101" pitchFamily="49" charset="-122"/>
              <a:ea typeface="黑体" panose="02010609060101010101" pitchFamily="49" charset="-122"/>
            </a:rPr>
            <a:t>OAuth2</a:t>
          </a:r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，对开放</a:t>
          </a:r>
          <a:r>
            <a:rPr lang="en-US" altLang="zh-CN" sz="1600" dirty="0">
              <a:latin typeface="黑体" panose="02010609060101010101" pitchFamily="49" charset="-122"/>
              <a:ea typeface="黑体" panose="02010609060101010101" pitchFamily="49" charset="-122"/>
            </a:rPr>
            <a:t>API</a:t>
          </a:r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进行管理</a:t>
          </a:r>
        </a:p>
      </dgm:t>
    </dgm:pt>
    <dgm:pt modelId="{B9EEE7E0-D028-4E04-8860-06B1249A3713}" type="parTrans" cxnId="{45A1ED7C-B003-4799-BC02-19A1BAF87AE3}">
      <dgm:prSet/>
      <dgm:spPr/>
      <dgm:t>
        <a:bodyPr/>
        <a:lstStyle/>
        <a:p>
          <a:endParaRPr lang="zh-CN" altLang="en-US"/>
        </a:p>
      </dgm:t>
    </dgm:pt>
    <dgm:pt modelId="{2DF197CF-2604-4FFF-A70D-0B2EF32FB136}" type="sibTrans" cxnId="{45A1ED7C-B003-4799-BC02-19A1BAF87AE3}">
      <dgm:prSet/>
      <dgm:spPr/>
      <dgm:t>
        <a:bodyPr/>
        <a:lstStyle/>
        <a:p>
          <a:endParaRPr lang="zh-CN" altLang="en-US"/>
        </a:p>
      </dgm:t>
    </dgm:pt>
    <dgm:pt modelId="{19E5BB80-F12F-473C-A8CC-09335B373009}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编写系统概要设计文档</a:t>
          </a:r>
        </a:p>
      </dgm:t>
    </dgm:pt>
    <dgm:pt modelId="{20A1E54C-A99D-44D2-B1E9-1DDFEB0DCC41}" type="parTrans" cxnId="{CFEA633B-0A68-4B19-9CC3-05D51298B020}">
      <dgm:prSet/>
      <dgm:spPr/>
      <dgm:t>
        <a:bodyPr/>
        <a:lstStyle/>
        <a:p>
          <a:endParaRPr lang="zh-CN" altLang="en-US"/>
        </a:p>
      </dgm:t>
    </dgm:pt>
    <dgm:pt modelId="{0A7F6326-4287-410B-A70A-E1060AF07673}" type="sibTrans" cxnId="{CFEA633B-0A68-4B19-9CC3-05D51298B020}">
      <dgm:prSet/>
      <dgm:spPr/>
      <dgm:t>
        <a:bodyPr/>
        <a:lstStyle/>
        <a:p>
          <a:endParaRPr lang="zh-CN" altLang="en-US"/>
        </a:p>
      </dgm:t>
    </dgm:pt>
    <dgm:pt modelId="{60E3AF41-810F-4745-89DC-67F98826902A}">
      <dgm:prSet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完成多人会签功能的设计工作</a:t>
          </a:r>
        </a:p>
      </dgm:t>
    </dgm:pt>
    <dgm:pt modelId="{256BFAC1-B6EC-4E49-964D-DB95EAEC2BCE}" type="parTrans" cxnId="{6379BCF0-1210-4F98-9062-361DDB8C8632}">
      <dgm:prSet/>
      <dgm:spPr/>
      <dgm:t>
        <a:bodyPr/>
        <a:lstStyle/>
        <a:p>
          <a:endParaRPr lang="zh-CN" altLang="en-US"/>
        </a:p>
      </dgm:t>
    </dgm:pt>
    <dgm:pt modelId="{B6A2D154-4027-4B2D-BEC1-40A83DF34B97}" type="sibTrans" cxnId="{6379BCF0-1210-4F98-9062-361DDB8C8632}">
      <dgm:prSet/>
      <dgm:spPr/>
      <dgm:t>
        <a:bodyPr/>
        <a:lstStyle/>
        <a:p>
          <a:endParaRPr lang="zh-CN" altLang="en-US"/>
        </a:p>
      </dgm:t>
    </dgm:pt>
    <dgm:pt modelId="{1384DE30-3BF6-417E-92EC-609DF67872B4}" type="pres">
      <dgm:prSet presAssocID="{0EACB4D3-FFCD-4EFC-BC9A-82BE7B22A7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813FA6-0E40-4970-ADDB-E009B48C5AC4}" type="pres">
      <dgm:prSet presAssocID="{0EACB4D3-FFCD-4EFC-BC9A-82BE7B22A738}" presName="hierFlow" presStyleCnt="0"/>
      <dgm:spPr/>
    </dgm:pt>
    <dgm:pt modelId="{0DB68000-63C1-4D6A-9ACD-14BE4E402D30}" type="pres">
      <dgm:prSet presAssocID="{0EACB4D3-FFCD-4EFC-BC9A-82BE7B22A7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BB8BDB-37D3-4B1C-AB79-6D2AC91A6696}" type="pres">
      <dgm:prSet presAssocID="{6BCFB218-ECE6-478E-8E6E-0E34DBEF2703}" presName="Name17" presStyleCnt="0"/>
      <dgm:spPr/>
    </dgm:pt>
    <dgm:pt modelId="{BC829923-8EFC-4904-BA70-8998A58B1480}" type="pres">
      <dgm:prSet presAssocID="{6BCFB218-ECE6-478E-8E6E-0E34DBEF2703}" presName="level1Shape" presStyleLbl="node0" presStyleIdx="0" presStyleCnt="1">
        <dgm:presLayoutVars>
          <dgm:chPref val="3"/>
        </dgm:presLayoutVars>
      </dgm:prSet>
      <dgm:spPr/>
    </dgm:pt>
    <dgm:pt modelId="{CDB16445-95F7-415F-B0B3-CBB88F9449F9}" type="pres">
      <dgm:prSet presAssocID="{6BCFB218-ECE6-478E-8E6E-0E34DBEF2703}" presName="hierChild2" presStyleCnt="0"/>
      <dgm:spPr/>
    </dgm:pt>
    <dgm:pt modelId="{403D1D35-F751-4712-B66C-EFC1D6411C3C}" type="pres">
      <dgm:prSet presAssocID="{4C3F5077-2F10-46F0-B6E7-B1EDF85A7D79}" presName="Name25" presStyleLbl="parChTrans1D2" presStyleIdx="0" presStyleCnt="5"/>
      <dgm:spPr/>
    </dgm:pt>
    <dgm:pt modelId="{89D172EF-78BC-4C6D-A85C-A715DF1A40EC}" type="pres">
      <dgm:prSet presAssocID="{4C3F5077-2F10-46F0-B6E7-B1EDF85A7D79}" presName="connTx" presStyleLbl="parChTrans1D2" presStyleIdx="0" presStyleCnt="5"/>
      <dgm:spPr/>
    </dgm:pt>
    <dgm:pt modelId="{263D2F98-C0B0-48B0-AD7D-C8ED14F9F03F}" type="pres">
      <dgm:prSet presAssocID="{F98BB503-9512-4A24-91F3-C819AB4C2A43}" presName="Name30" presStyleCnt="0"/>
      <dgm:spPr/>
    </dgm:pt>
    <dgm:pt modelId="{AF21B915-409D-4568-AB2A-437BEC45196F}" type="pres">
      <dgm:prSet presAssocID="{F98BB503-9512-4A24-91F3-C819AB4C2A43}" presName="level2Shape" presStyleLbl="asst1" presStyleIdx="0" presStyleCnt="1" custScaleX="251125"/>
      <dgm:spPr/>
    </dgm:pt>
    <dgm:pt modelId="{A89D3919-F6B2-49CD-AE28-9A4E8F0431B0}" type="pres">
      <dgm:prSet presAssocID="{F98BB503-9512-4A24-91F3-C819AB4C2A43}" presName="hierChild3" presStyleCnt="0"/>
      <dgm:spPr/>
    </dgm:pt>
    <dgm:pt modelId="{348C2856-D1F7-4572-87CA-0128EE1701BF}" type="pres">
      <dgm:prSet presAssocID="{14F15634-40BD-4001-B69A-7F074D887E3E}" presName="Name25" presStyleLbl="parChTrans1D2" presStyleIdx="1" presStyleCnt="5"/>
      <dgm:spPr/>
    </dgm:pt>
    <dgm:pt modelId="{73954D2D-126C-46EE-B0AD-00F7363EB101}" type="pres">
      <dgm:prSet presAssocID="{14F15634-40BD-4001-B69A-7F074D887E3E}" presName="connTx" presStyleLbl="parChTrans1D2" presStyleIdx="1" presStyleCnt="5"/>
      <dgm:spPr/>
    </dgm:pt>
    <dgm:pt modelId="{49B3C459-1846-48EE-B5D4-9DFBF1D4B149}" type="pres">
      <dgm:prSet presAssocID="{92AFDFF6-2CE1-495F-9E07-AA09A59ECB85}" presName="Name30" presStyleCnt="0"/>
      <dgm:spPr/>
    </dgm:pt>
    <dgm:pt modelId="{54972D70-E19F-429E-95AB-DFA24A6309E5}" type="pres">
      <dgm:prSet presAssocID="{92AFDFF6-2CE1-495F-9E07-AA09A59ECB85}" presName="level2Shape" presStyleLbl="node2" presStyleIdx="0" presStyleCnt="4" custScaleX="251125"/>
      <dgm:spPr/>
    </dgm:pt>
    <dgm:pt modelId="{4A692B9D-4971-41B6-B313-39AD1B8D3391}" type="pres">
      <dgm:prSet presAssocID="{92AFDFF6-2CE1-495F-9E07-AA09A59ECB85}" presName="hierChild3" presStyleCnt="0"/>
      <dgm:spPr/>
    </dgm:pt>
    <dgm:pt modelId="{B90B3E57-60A1-446A-92CA-B2A0B2721A72}" type="pres">
      <dgm:prSet presAssocID="{B9EEE7E0-D028-4E04-8860-06B1249A3713}" presName="Name25" presStyleLbl="parChTrans1D2" presStyleIdx="2" presStyleCnt="5"/>
      <dgm:spPr/>
    </dgm:pt>
    <dgm:pt modelId="{E52DFB60-C20A-429B-B9E0-AD0771735D1D}" type="pres">
      <dgm:prSet presAssocID="{B9EEE7E0-D028-4E04-8860-06B1249A3713}" presName="connTx" presStyleLbl="parChTrans1D2" presStyleIdx="2" presStyleCnt="5"/>
      <dgm:spPr/>
    </dgm:pt>
    <dgm:pt modelId="{D0C43780-664A-415F-B3E2-D5B8CD395FA6}" type="pres">
      <dgm:prSet presAssocID="{653E975E-3528-427C-808D-4B3A89D49C47}" presName="Name30" presStyleCnt="0"/>
      <dgm:spPr/>
    </dgm:pt>
    <dgm:pt modelId="{C824AF8D-D976-4537-9EE9-0E77D3FAB291}" type="pres">
      <dgm:prSet presAssocID="{653E975E-3528-427C-808D-4B3A89D49C47}" presName="level2Shape" presStyleLbl="node2" presStyleIdx="1" presStyleCnt="4" custScaleX="251125"/>
      <dgm:spPr/>
    </dgm:pt>
    <dgm:pt modelId="{9FD34E8F-1263-45E7-A243-2827EF89B44F}" type="pres">
      <dgm:prSet presAssocID="{653E975E-3528-427C-808D-4B3A89D49C47}" presName="hierChild3" presStyleCnt="0"/>
      <dgm:spPr/>
    </dgm:pt>
    <dgm:pt modelId="{154858A6-CD55-4304-8F20-3A5CE0FB50F2}" type="pres">
      <dgm:prSet presAssocID="{20A1E54C-A99D-44D2-B1E9-1DDFEB0DCC41}" presName="Name25" presStyleLbl="parChTrans1D2" presStyleIdx="3" presStyleCnt="5"/>
      <dgm:spPr/>
    </dgm:pt>
    <dgm:pt modelId="{F0C5993C-3B4B-47C1-9FC5-AB0528FE36EE}" type="pres">
      <dgm:prSet presAssocID="{20A1E54C-A99D-44D2-B1E9-1DDFEB0DCC41}" presName="connTx" presStyleLbl="parChTrans1D2" presStyleIdx="3" presStyleCnt="5"/>
      <dgm:spPr/>
    </dgm:pt>
    <dgm:pt modelId="{EDE5FF10-A193-485E-8835-3BBCEB036217}" type="pres">
      <dgm:prSet presAssocID="{19E5BB80-F12F-473C-A8CC-09335B373009}" presName="Name30" presStyleCnt="0"/>
      <dgm:spPr/>
    </dgm:pt>
    <dgm:pt modelId="{4B2C084B-A82F-4530-9384-011F62CDD5E3}" type="pres">
      <dgm:prSet presAssocID="{19E5BB80-F12F-473C-A8CC-09335B373009}" presName="level2Shape" presStyleLbl="node2" presStyleIdx="2" presStyleCnt="4" custScaleX="251125"/>
      <dgm:spPr/>
    </dgm:pt>
    <dgm:pt modelId="{7D03FCD7-D97F-4247-AC94-B21C0A965B5B}" type="pres">
      <dgm:prSet presAssocID="{19E5BB80-F12F-473C-A8CC-09335B373009}" presName="hierChild3" presStyleCnt="0"/>
      <dgm:spPr/>
    </dgm:pt>
    <dgm:pt modelId="{B796D505-8311-4232-A8AA-82F3ED71E07C}" type="pres">
      <dgm:prSet presAssocID="{256BFAC1-B6EC-4E49-964D-DB95EAEC2BCE}" presName="Name25" presStyleLbl="parChTrans1D2" presStyleIdx="4" presStyleCnt="5"/>
      <dgm:spPr/>
    </dgm:pt>
    <dgm:pt modelId="{7FA0BE3A-5DF3-49B7-9ABF-59E07B71212A}" type="pres">
      <dgm:prSet presAssocID="{256BFAC1-B6EC-4E49-964D-DB95EAEC2BCE}" presName="connTx" presStyleLbl="parChTrans1D2" presStyleIdx="4" presStyleCnt="5"/>
      <dgm:spPr/>
    </dgm:pt>
    <dgm:pt modelId="{FC4D2F70-8941-49D2-8D59-2AAB6448D1F4}" type="pres">
      <dgm:prSet presAssocID="{60E3AF41-810F-4745-89DC-67F98826902A}" presName="Name30" presStyleCnt="0"/>
      <dgm:spPr/>
    </dgm:pt>
    <dgm:pt modelId="{706D5A7C-5C2C-4700-A8D7-00DB1F80D4B8}" type="pres">
      <dgm:prSet presAssocID="{60E3AF41-810F-4745-89DC-67F98826902A}" presName="level2Shape" presStyleLbl="node2" presStyleIdx="3" presStyleCnt="4" custScaleX="251125"/>
      <dgm:spPr/>
    </dgm:pt>
    <dgm:pt modelId="{687FD24C-0AA9-4FC9-94AA-F92A9A522393}" type="pres">
      <dgm:prSet presAssocID="{60E3AF41-810F-4745-89DC-67F98826902A}" presName="hierChild3" presStyleCnt="0"/>
      <dgm:spPr/>
    </dgm:pt>
    <dgm:pt modelId="{21C37279-6039-434A-BBAA-A649CD48C412}" type="pres">
      <dgm:prSet presAssocID="{0EACB4D3-FFCD-4EFC-BC9A-82BE7B22A738}" presName="bgShapesFlow" presStyleCnt="0"/>
      <dgm:spPr/>
    </dgm:pt>
  </dgm:ptLst>
  <dgm:cxnLst>
    <dgm:cxn modelId="{DC372F05-1502-41D5-9720-893C3E913D53}" type="presOf" srcId="{256BFAC1-B6EC-4E49-964D-DB95EAEC2BCE}" destId="{B796D505-8311-4232-A8AA-82F3ED71E07C}" srcOrd="0" destOrd="0" presId="urn:microsoft.com/office/officeart/2005/8/layout/hierarchy5"/>
    <dgm:cxn modelId="{D9940F10-8A43-41B8-9110-F4B1385692B7}" type="presOf" srcId="{14F15634-40BD-4001-B69A-7F074D887E3E}" destId="{348C2856-D1F7-4572-87CA-0128EE1701BF}" srcOrd="0" destOrd="0" presId="urn:microsoft.com/office/officeart/2005/8/layout/hierarchy5"/>
    <dgm:cxn modelId="{745C0B31-6D8B-4BE9-95B2-9B2B1E0F3327}" type="presOf" srcId="{20A1E54C-A99D-44D2-B1E9-1DDFEB0DCC41}" destId="{154858A6-CD55-4304-8F20-3A5CE0FB50F2}" srcOrd="0" destOrd="0" presId="urn:microsoft.com/office/officeart/2005/8/layout/hierarchy5"/>
    <dgm:cxn modelId="{CFEA633B-0A68-4B19-9CC3-05D51298B020}" srcId="{6BCFB218-ECE6-478E-8E6E-0E34DBEF2703}" destId="{19E5BB80-F12F-473C-A8CC-09335B373009}" srcOrd="3" destOrd="0" parTransId="{20A1E54C-A99D-44D2-B1E9-1DDFEB0DCC41}" sibTransId="{0A7F6326-4287-410B-A70A-E1060AF07673}"/>
    <dgm:cxn modelId="{DD21235D-505A-4430-BD5D-8C5DC4700011}" srcId="{6BCFB218-ECE6-478E-8E6E-0E34DBEF2703}" destId="{F98BB503-9512-4A24-91F3-C819AB4C2A43}" srcOrd="0" destOrd="0" parTransId="{4C3F5077-2F10-46F0-B6E7-B1EDF85A7D79}" sibTransId="{B31B060E-1E75-4E36-9D07-C7B493D5AEFD}"/>
    <dgm:cxn modelId="{E3642244-3936-4943-A986-546548541076}" type="presOf" srcId="{653E975E-3528-427C-808D-4B3A89D49C47}" destId="{C824AF8D-D976-4537-9EE9-0E77D3FAB291}" srcOrd="0" destOrd="0" presId="urn:microsoft.com/office/officeart/2005/8/layout/hierarchy5"/>
    <dgm:cxn modelId="{45A1ED7C-B003-4799-BC02-19A1BAF87AE3}" srcId="{6BCFB218-ECE6-478E-8E6E-0E34DBEF2703}" destId="{653E975E-3528-427C-808D-4B3A89D49C47}" srcOrd="2" destOrd="0" parTransId="{B9EEE7E0-D028-4E04-8860-06B1249A3713}" sibTransId="{2DF197CF-2604-4FFF-A70D-0B2EF32FB136}"/>
    <dgm:cxn modelId="{05DAE289-AC34-45D4-8D9A-A5E70706539D}" type="presOf" srcId="{19E5BB80-F12F-473C-A8CC-09335B373009}" destId="{4B2C084B-A82F-4530-9384-011F62CDD5E3}" srcOrd="0" destOrd="0" presId="urn:microsoft.com/office/officeart/2005/8/layout/hierarchy5"/>
    <dgm:cxn modelId="{7EABF190-E729-4F75-83CA-0D135A4FE854}" type="presOf" srcId="{256BFAC1-B6EC-4E49-964D-DB95EAEC2BCE}" destId="{7FA0BE3A-5DF3-49B7-9ABF-59E07B71212A}" srcOrd="1" destOrd="0" presId="urn:microsoft.com/office/officeart/2005/8/layout/hierarchy5"/>
    <dgm:cxn modelId="{D3B12D95-7AE8-4817-9B14-9C3730033BC8}" type="presOf" srcId="{B9EEE7E0-D028-4E04-8860-06B1249A3713}" destId="{E52DFB60-C20A-429B-B9E0-AD0771735D1D}" srcOrd="1" destOrd="0" presId="urn:microsoft.com/office/officeart/2005/8/layout/hierarchy5"/>
    <dgm:cxn modelId="{4577E2AD-B719-49EF-913B-69D870294EB0}" srcId="{6BCFB218-ECE6-478E-8E6E-0E34DBEF2703}" destId="{92AFDFF6-2CE1-495F-9E07-AA09A59ECB85}" srcOrd="1" destOrd="0" parTransId="{14F15634-40BD-4001-B69A-7F074D887E3E}" sibTransId="{96A5139B-50F6-4CF7-88AD-DEA83B162E39}"/>
    <dgm:cxn modelId="{767214C5-D378-4C45-B0E3-313CFA88447F}" type="presOf" srcId="{6BCFB218-ECE6-478E-8E6E-0E34DBEF2703}" destId="{BC829923-8EFC-4904-BA70-8998A58B1480}" srcOrd="0" destOrd="0" presId="urn:microsoft.com/office/officeart/2005/8/layout/hierarchy5"/>
    <dgm:cxn modelId="{ECE27CC5-5E84-4CC5-BC6C-247D1394D9DB}" type="presOf" srcId="{20A1E54C-A99D-44D2-B1E9-1DDFEB0DCC41}" destId="{F0C5993C-3B4B-47C1-9FC5-AB0528FE36EE}" srcOrd="1" destOrd="0" presId="urn:microsoft.com/office/officeart/2005/8/layout/hierarchy5"/>
    <dgm:cxn modelId="{6116BFC7-5C46-45D4-94A1-C593D1C14AC4}" type="presOf" srcId="{4C3F5077-2F10-46F0-B6E7-B1EDF85A7D79}" destId="{89D172EF-78BC-4C6D-A85C-A715DF1A40EC}" srcOrd="1" destOrd="0" presId="urn:microsoft.com/office/officeart/2005/8/layout/hierarchy5"/>
    <dgm:cxn modelId="{EDC9A0D6-5EFB-4FC8-AD43-8C5CFB391878}" type="presOf" srcId="{0EACB4D3-FFCD-4EFC-BC9A-82BE7B22A738}" destId="{1384DE30-3BF6-417E-92EC-609DF67872B4}" srcOrd="0" destOrd="0" presId="urn:microsoft.com/office/officeart/2005/8/layout/hierarchy5"/>
    <dgm:cxn modelId="{067C82DA-95C7-454A-82B3-117ECD324E4A}" type="presOf" srcId="{F98BB503-9512-4A24-91F3-C819AB4C2A43}" destId="{AF21B915-409D-4568-AB2A-437BEC45196F}" srcOrd="0" destOrd="0" presId="urn:microsoft.com/office/officeart/2005/8/layout/hierarchy5"/>
    <dgm:cxn modelId="{DF1C13DE-CAA8-44FC-B6AF-F297C6CDB978}" type="presOf" srcId="{14F15634-40BD-4001-B69A-7F074D887E3E}" destId="{73954D2D-126C-46EE-B0AD-00F7363EB101}" srcOrd="1" destOrd="0" presId="urn:microsoft.com/office/officeart/2005/8/layout/hierarchy5"/>
    <dgm:cxn modelId="{2249F4DE-7B94-42DC-8E08-0384073DEE44}" type="presOf" srcId="{60E3AF41-810F-4745-89DC-67F98826902A}" destId="{706D5A7C-5C2C-4700-A8D7-00DB1F80D4B8}" srcOrd="0" destOrd="0" presId="urn:microsoft.com/office/officeart/2005/8/layout/hierarchy5"/>
    <dgm:cxn modelId="{111FA5EA-A286-40B8-BA6C-995B3E1BC913}" type="presOf" srcId="{4C3F5077-2F10-46F0-B6E7-B1EDF85A7D79}" destId="{403D1D35-F751-4712-B66C-EFC1D6411C3C}" srcOrd="0" destOrd="0" presId="urn:microsoft.com/office/officeart/2005/8/layout/hierarchy5"/>
    <dgm:cxn modelId="{C59909ED-B91E-4EDB-A76F-BFC717A4FEF6}" type="presOf" srcId="{92AFDFF6-2CE1-495F-9E07-AA09A59ECB85}" destId="{54972D70-E19F-429E-95AB-DFA24A6309E5}" srcOrd="0" destOrd="0" presId="urn:microsoft.com/office/officeart/2005/8/layout/hierarchy5"/>
    <dgm:cxn modelId="{6379BCF0-1210-4F98-9062-361DDB8C8632}" srcId="{6BCFB218-ECE6-478E-8E6E-0E34DBEF2703}" destId="{60E3AF41-810F-4745-89DC-67F98826902A}" srcOrd="4" destOrd="0" parTransId="{256BFAC1-B6EC-4E49-964D-DB95EAEC2BCE}" sibTransId="{B6A2D154-4027-4B2D-BEC1-40A83DF34B97}"/>
    <dgm:cxn modelId="{4ADAFEF4-EE20-4E9E-BD08-EF7B2B2F9211}" type="presOf" srcId="{B9EEE7E0-D028-4E04-8860-06B1249A3713}" destId="{B90B3E57-60A1-446A-92CA-B2A0B2721A72}" srcOrd="0" destOrd="0" presId="urn:microsoft.com/office/officeart/2005/8/layout/hierarchy5"/>
    <dgm:cxn modelId="{AEFB01FF-7999-41FA-A30B-2847DC72E91D}" srcId="{0EACB4D3-FFCD-4EFC-BC9A-82BE7B22A738}" destId="{6BCFB218-ECE6-478E-8E6E-0E34DBEF2703}" srcOrd="0" destOrd="0" parTransId="{39366924-B832-4C82-A7E1-36E3A82D8208}" sibTransId="{ABC0017D-8C45-409B-80D3-0D1E35E330BA}"/>
    <dgm:cxn modelId="{C0F0F3EF-8E14-4402-9DB0-89E505846262}" type="presParOf" srcId="{1384DE30-3BF6-417E-92EC-609DF67872B4}" destId="{AF813FA6-0E40-4970-ADDB-E009B48C5AC4}" srcOrd="0" destOrd="0" presId="urn:microsoft.com/office/officeart/2005/8/layout/hierarchy5"/>
    <dgm:cxn modelId="{EECC2DE9-C80F-4D42-B91B-F3C88ACE67A8}" type="presParOf" srcId="{AF813FA6-0E40-4970-ADDB-E009B48C5AC4}" destId="{0DB68000-63C1-4D6A-9ACD-14BE4E402D30}" srcOrd="0" destOrd="0" presId="urn:microsoft.com/office/officeart/2005/8/layout/hierarchy5"/>
    <dgm:cxn modelId="{EE7E2B0A-2BF6-4282-8576-6372010491D3}" type="presParOf" srcId="{0DB68000-63C1-4D6A-9ACD-14BE4E402D30}" destId="{19BB8BDB-37D3-4B1C-AB79-6D2AC91A6696}" srcOrd="0" destOrd="0" presId="urn:microsoft.com/office/officeart/2005/8/layout/hierarchy5"/>
    <dgm:cxn modelId="{4741AB08-E893-46FB-B666-934E0A0C7B87}" type="presParOf" srcId="{19BB8BDB-37D3-4B1C-AB79-6D2AC91A6696}" destId="{BC829923-8EFC-4904-BA70-8998A58B1480}" srcOrd="0" destOrd="0" presId="urn:microsoft.com/office/officeart/2005/8/layout/hierarchy5"/>
    <dgm:cxn modelId="{669840BB-C838-41ED-B27C-B8C071A07855}" type="presParOf" srcId="{19BB8BDB-37D3-4B1C-AB79-6D2AC91A6696}" destId="{CDB16445-95F7-415F-B0B3-CBB88F9449F9}" srcOrd="1" destOrd="0" presId="urn:microsoft.com/office/officeart/2005/8/layout/hierarchy5"/>
    <dgm:cxn modelId="{31337AAB-B8D8-439C-9764-EB5A5A4865EF}" type="presParOf" srcId="{CDB16445-95F7-415F-B0B3-CBB88F9449F9}" destId="{403D1D35-F751-4712-B66C-EFC1D6411C3C}" srcOrd="0" destOrd="0" presId="urn:microsoft.com/office/officeart/2005/8/layout/hierarchy5"/>
    <dgm:cxn modelId="{B626F52F-9248-4456-9A4B-24681BD1E029}" type="presParOf" srcId="{403D1D35-F751-4712-B66C-EFC1D6411C3C}" destId="{89D172EF-78BC-4C6D-A85C-A715DF1A40EC}" srcOrd="0" destOrd="0" presId="urn:microsoft.com/office/officeart/2005/8/layout/hierarchy5"/>
    <dgm:cxn modelId="{9EEAC073-94B8-4C1A-8A14-B12540323FC9}" type="presParOf" srcId="{CDB16445-95F7-415F-B0B3-CBB88F9449F9}" destId="{263D2F98-C0B0-48B0-AD7D-C8ED14F9F03F}" srcOrd="1" destOrd="0" presId="urn:microsoft.com/office/officeart/2005/8/layout/hierarchy5"/>
    <dgm:cxn modelId="{261626FB-7FD4-4939-AB2A-882BB5981D38}" type="presParOf" srcId="{263D2F98-C0B0-48B0-AD7D-C8ED14F9F03F}" destId="{AF21B915-409D-4568-AB2A-437BEC45196F}" srcOrd="0" destOrd="0" presId="urn:microsoft.com/office/officeart/2005/8/layout/hierarchy5"/>
    <dgm:cxn modelId="{A83915A5-208D-45D3-B862-CE40E85514A9}" type="presParOf" srcId="{263D2F98-C0B0-48B0-AD7D-C8ED14F9F03F}" destId="{A89D3919-F6B2-49CD-AE28-9A4E8F0431B0}" srcOrd="1" destOrd="0" presId="urn:microsoft.com/office/officeart/2005/8/layout/hierarchy5"/>
    <dgm:cxn modelId="{484E3ED5-E136-487C-A620-E0EF35C50D89}" type="presParOf" srcId="{CDB16445-95F7-415F-B0B3-CBB88F9449F9}" destId="{348C2856-D1F7-4572-87CA-0128EE1701BF}" srcOrd="2" destOrd="0" presId="urn:microsoft.com/office/officeart/2005/8/layout/hierarchy5"/>
    <dgm:cxn modelId="{68818C31-9956-4376-A206-0696E95C1893}" type="presParOf" srcId="{348C2856-D1F7-4572-87CA-0128EE1701BF}" destId="{73954D2D-126C-46EE-B0AD-00F7363EB101}" srcOrd="0" destOrd="0" presId="urn:microsoft.com/office/officeart/2005/8/layout/hierarchy5"/>
    <dgm:cxn modelId="{4EE87AE1-2F06-41C6-8750-7E51DAF69452}" type="presParOf" srcId="{CDB16445-95F7-415F-B0B3-CBB88F9449F9}" destId="{49B3C459-1846-48EE-B5D4-9DFBF1D4B149}" srcOrd="3" destOrd="0" presId="urn:microsoft.com/office/officeart/2005/8/layout/hierarchy5"/>
    <dgm:cxn modelId="{8F764E4E-FCE8-4558-8527-FFCB91C3088A}" type="presParOf" srcId="{49B3C459-1846-48EE-B5D4-9DFBF1D4B149}" destId="{54972D70-E19F-429E-95AB-DFA24A6309E5}" srcOrd="0" destOrd="0" presId="urn:microsoft.com/office/officeart/2005/8/layout/hierarchy5"/>
    <dgm:cxn modelId="{D74C7AB7-4D86-4A39-B977-2C53A7E7E64B}" type="presParOf" srcId="{49B3C459-1846-48EE-B5D4-9DFBF1D4B149}" destId="{4A692B9D-4971-41B6-B313-39AD1B8D3391}" srcOrd="1" destOrd="0" presId="urn:microsoft.com/office/officeart/2005/8/layout/hierarchy5"/>
    <dgm:cxn modelId="{5609B180-E8FA-4685-9550-C0D88D4CA451}" type="presParOf" srcId="{CDB16445-95F7-415F-B0B3-CBB88F9449F9}" destId="{B90B3E57-60A1-446A-92CA-B2A0B2721A72}" srcOrd="4" destOrd="0" presId="urn:microsoft.com/office/officeart/2005/8/layout/hierarchy5"/>
    <dgm:cxn modelId="{F479B3B2-C49F-49D5-9546-EB09305ED381}" type="presParOf" srcId="{B90B3E57-60A1-446A-92CA-B2A0B2721A72}" destId="{E52DFB60-C20A-429B-B9E0-AD0771735D1D}" srcOrd="0" destOrd="0" presId="urn:microsoft.com/office/officeart/2005/8/layout/hierarchy5"/>
    <dgm:cxn modelId="{097AAE84-5F95-4261-A991-F0D0FABCD631}" type="presParOf" srcId="{CDB16445-95F7-415F-B0B3-CBB88F9449F9}" destId="{D0C43780-664A-415F-B3E2-D5B8CD395FA6}" srcOrd="5" destOrd="0" presId="urn:microsoft.com/office/officeart/2005/8/layout/hierarchy5"/>
    <dgm:cxn modelId="{79BDC736-4B46-482F-82C6-007FF96B2B3A}" type="presParOf" srcId="{D0C43780-664A-415F-B3E2-D5B8CD395FA6}" destId="{C824AF8D-D976-4537-9EE9-0E77D3FAB291}" srcOrd="0" destOrd="0" presId="urn:microsoft.com/office/officeart/2005/8/layout/hierarchy5"/>
    <dgm:cxn modelId="{98885F29-70D5-46D4-938A-A36CEB6DAE88}" type="presParOf" srcId="{D0C43780-664A-415F-B3E2-D5B8CD395FA6}" destId="{9FD34E8F-1263-45E7-A243-2827EF89B44F}" srcOrd="1" destOrd="0" presId="urn:microsoft.com/office/officeart/2005/8/layout/hierarchy5"/>
    <dgm:cxn modelId="{6C6700EA-7956-4BF9-A0AF-5DE55B111CAC}" type="presParOf" srcId="{CDB16445-95F7-415F-B0B3-CBB88F9449F9}" destId="{154858A6-CD55-4304-8F20-3A5CE0FB50F2}" srcOrd="6" destOrd="0" presId="urn:microsoft.com/office/officeart/2005/8/layout/hierarchy5"/>
    <dgm:cxn modelId="{12B77D39-662C-4181-BC31-803082E1E850}" type="presParOf" srcId="{154858A6-CD55-4304-8F20-3A5CE0FB50F2}" destId="{F0C5993C-3B4B-47C1-9FC5-AB0528FE36EE}" srcOrd="0" destOrd="0" presId="urn:microsoft.com/office/officeart/2005/8/layout/hierarchy5"/>
    <dgm:cxn modelId="{F7BD6730-86BE-4415-B7FA-601484524ED4}" type="presParOf" srcId="{CDB16445-95F7-415F-B0B3-CBB88F9449F9}" destId="{EDE5FF10-A193-485E-8835-3BBCEB036217}" srcOrd="7" destOrd="0" presId="urn:microsoft.com/office/officeart/2005/8/layout/hierarchy5"/>
    <dgm:cxn modelId="{DC75E709-5EC4-48CF-B07D-9EF2AD83D8DD}" type="presParOf" srcId="{EDE5FF10-A193-485E-8835-3BBCEB036217}" destId="{4B2C084B-A82F-4530-9384-011F62CDD5E3}" srcOrd="0" destOrd="0" presId="urn:microsoft.com/office/officeart/2005/8/layout/hierarchy5"/>
    <dgm:cxn modelId="{970CD4E6-9395-4E74-A669-0B30567344FB}" type="presParOf" srcId="{EDE5FF10-A193-485E-8835-3BBCEB036217}" destId="{7D03FCD7-D97F-4247-AC94-B21C0A965B5B}" srcOrd="1" destOrd="0" presId="urn:microsoft.com/office/officeart/2005/8/layout/hierarchy5"/>
    <dgm:cxn modelId="{53431D6A-3412-4C97-8DD1-5E01C85BC5EC}" type="presParOf" srcId="{CDB16445-95F7-415F-B0B3-CBB88F9449F9}" destId="{B796D505-8311-4232-A8AA-82F3ED71E07C}" srcOrd="8" destOrd="0" presId="urn:microsoft.com/office/officeart/2005/8/layout/hierarchy5"/>
    <dgm:cxn modelId="{C507EA30-221F-4D43-A780-7B988118EF3C}" type="presParOf" srcId="{B796D505-8311-4232-A8AA-82F3ED71E07C}" destId="{7FA0BE3A-5DF3-49B7-9ABF-59E07B71212A}" srcOrd="0" destOrd="0" presId="urn:microsoft.com/office/officeart/2005/8/layout/hierarchy5"/>
    <dgm:cxn modelId="{11765CCE-E5E3-47EB-B92F-244A94F26A37}" type="presParOf" srcId="{CDB16445-95F7-415F-B0B3-CBB88F9449F9}" destId="{FC4D2F70-8941-49D2-8D59-2AAB6448D1F4}" srcOrd="9" destOrd="0" presId="urn:microsoft.com/office/officeart/2005/8/layout/hierarchy5"/>
    <dgm:cxn modelId="{3CB2F321-5454-4DFF-9700-7263BB5148CE}" type="presParOf" srcId="{FC4D2F70-8941-49D2-8D59-2AAB6448D1F4}" destId="{706D5A7C-5C2C-4700-A8D7-00DB1F80D4B8}" srcOrd="0" destOrd="0" presId="urn:microsoft.com/office/officeart/2005/8/layout/hierarchy5"/>
    <dgm:cxn modelId="{8C442B7F-8015-4811-95D3-DE651280D67F}" type="presParOf" srcId="{FC4D2F70-8941-49D2-8D59-2AAB6448D1F4}" destId="{687FD24C-0AA9-4FC9-94AA-F92A9A522393}" srcOrd="1" destOrd="0" presId="urn:microsoft.com/office/officeart/2005/8/layout/hierarchy5"/>
    <dgm:cxn modelId="{42B3B299-148B-464D-AE57-F56635734AC7}" type="presParOf" srcId="{1384DE30-3BF6-417E-92EC-609DF67872B4}" destId="{21C37279-6039-434A-BBAA-A649CD48C41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29923-8EFC-4904-BA70-8998A58B1480}">
      <dsp:nvSpPr>
        <dsp:cNvPr id="0" name=""/>
        <dsp:cNvSpPr/>
      </dsp:nvSpPr>
      <dsp:spPr>
        <a:xfrm>
          <a:off x="1571346" y="222580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2019-07-03</a:t>
          </a: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工作进展</a:t>
          </a:r>
        </a:p>
      </dsp:txBody>
      <dsp:txXfrm>
        <a:off x="1599670" y="2254131"/>
        <a:ext cx="1877456" cy="910404"/>
      </dsp:txXfrm>
    </dsp:sp>
    <dsp:sp modelId="{403D1D35-F751-4712-B66C-EFC1D6411C3C}">
      <dsp:nvSpPr>
        <dsp:cNvPr id="0" name=""/>
        <dsp:cNvSpPr/>
      </dsp:nvSpPr>
      <dsp:spPr>
        <a:xfrm rot="17350740">
          <a:off x="2714808" y="158116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833398" y="1538350"/>
        <a:ext cx="117746" cy="117746"/>
      </dsp:txXfrm>
    </dsp:sp>
    <dsp:sp modelId="{AF21B915-409D-4568-AB2A-437BEC45196F}">
      <dsp:nvSpPr>
        <dsp:cNvPr id="0" name=""/>
        <dsp:cNvSpPr/>
      </dsp:nvSpPr>
      <dsp:spPr>
        <a:xfrm>
          <a:off x="4279092" y="1587"/>
          <a:ext cx="4857019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前端的数据渲染根据角色进行适配</a:t>
          </a:r>
          <a:endParaRPr lang="en-US" altLang="zh-CN" sz="16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（终端用户和平台管理员）</a:t>
          </a:r>
        </a:p>
      </dsp:txBody>
      <dsp:txXfrm>
        <a:off x="4307416" y="29911"/>
        <a:ext cx="4800371" cy="910404"/>
      </dsp:txXfrm>
    </dsp:sp>
    <dsp:sp modelId="{348C2856-D1F7-4572-87CA-0128EE1701BF}">
      <dsp:nvSpPr>
        <dsp:cNvPr id="0" name=""/>
        <dsp:cNvSpPr/>
      </dsp:nvSpPr>
      <dsp:spPr>
        <a:xfrm rot="18289469">
          <a:off x="3214903" y="213721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8403" y="2119410"/>
        <a:ext cx="67736" cy="67736"/>
      </dsp:txXfrm>
    </dsp:sp>
    <dsp:sp modelId="{54972D70-E19F-429E-95AB-DFA24A6309E5}">
      <dsp:nvSpPr>
        <dsp:cNvPr id="0" name=""/>
        <dsp:cNvSpPr/>
      </dsp:nvSpPr>
      <dsp:spPr>
        <a:xfrm>
          <a:off x="4279092" y="1113697"/>
          <a:ext cx="4857019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为平台管理员增加管理控制台</a:t>
          </a:r>
        </a:p>
      </dsp:txBody>
      <dsp:txXfrm>
        <a:off x="4307416" y="1142021"/>
        <a:ext cx="4800371" cy="910404"/>
      </dsp:txXfrm>
    </dsp:sp>
    <dsp:sp modelId="{B90B3E57-60A1-446A-92CA-B2A0B2721A72}">
      <dsp:nvSpPr>
        <dsp:cNvPr id="0" name=""/>
        <dsp:cNvSpPr/>
      </dsp:nvSpPr>
      <dsp:spPr>
        <a:xfrm>
          <a:off x="3505450" y="269327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2930" y="2689992"/>
        <a:ext cx="38682" cy="38682"/>
      </dsp:txXfrm>
    </dsp:sp>
    <dsp:sp modelId="{C824AF8D-D976-4537-9EE9-0E77D3FAB291}">
      <dsp:nvSpPr>
        <dsp:cNvPr id="0" name=""/>
        <dsp:cNvSpPr/>
      </dsp:nvSpPr>
      <dsp:spPr>
        <a:xfrm>
          <a:off x="4279092" y="2225807"/>
          <a:ext cx="4857019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在系统中集成</a:t>
          </a:r>
          <a:r>
            <a:rPr lang="en-US" altLang="zh-CN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OAuth2</a:t>
          </a: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，对开放</a:t>
          </a:r>
          <a:r>
            <a:rPr lang="en-US" altLang="zh-CN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API</a:t>
          </a: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进行管理</a:t>
          </a:r>
        </a:p>
      </dsp:txBody>
      <dsp:txXfrm>
        <a:off x="4307416" y="2254131"/>
        <a:ext cx="4800371" cy="910404"/>
      </dsp:txXfrm>
    </dsp:sp>
    <dsp:sp modelId="{154858A6-CD55-4304-8F20-3A5CE0FB50F2}">
      <dsp:nvSpPr>
        <dsp:cNvPr id="0" name=""/>
        <dsp:cNvSpPr/>
      </dsp:nvSpPr>
      <dsp:spPr>
        <a:xfrm rot="3310531">
          <a:off x="3214903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8403" y="3231520"/>
        <a:ext cx="67736" cy="67736"/>
      </dsp:txXfrm>
    </dsp:sp>
    <dsp:sp modelId="{4B2C084B-A82F-4530-9384-011F62CDD5E3}">
      <dsp:nvSpPr>
        <dsp:cNvPr id="0" name=""/>
        <dsp:cNvSpPr/>
      </dsp:nvSpPr>
      <dsp:spPr>
        <a:xfrm>
          <a:off x="4279092" y="3337917"/>
          <a:ext cx="4857019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编写系统概要设计文档</a:t>
          </a:r>
        </a:p>
      </dsp:txBody>
      <dsp:txXfrm>
        <a:off x="4307416" y="3366241"/>
        <a:ext cx="4800371" cy="910404"/>
      </dsp:txXfrm>
    </dsp:sp>
    <dsp:sp modelId="{B796D505-8311-4232-A8AA-82F3ED71E07C}">
      <dsp:nvSpPr>
        <dsp:cNvPr id="0" name=""/>
        <dsp:cNvSpPr/>
      </dsp:nvSpPr>
      <dsp:spPr>
        <a:xfrm rot="4249260">
          <a:off x="2714808" y="380538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833398" y="3762570"/>
        <a:ext cx="117746" cy="117746"/>
      </dsp:txXfrm>
    </dsp:sp>
    <dsp:sp modelId="{706D5A7C-5C2C-4700-A8D7-00DB1F80D4B8}">
      <dsp:nvSpPr>
        <dsp:cNvPr id="0" name=""/>
        <dsp:cNvSpPr/>
      </dsp:nvSpPr>
      <dsp:spPr>
        <a:xfrm>
          <a:off x="4279092" y="4450027"/>
          <a:ext cx="4857019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完成多人会签功能的设计工作</a:t>
          </a:r>
        </a:p>
      </dsp:txBody>
      <dsp:txXfrm>
        <a:off x="4307416" y="4478351"/>
        <a:ext cx="4800371" cy="9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1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1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3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3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8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4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资产云业务中台开发进展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527365" y="1720839"/>
            <a:ext cx="28926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本周还完成了如下工作：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文档的编写：主要用于访问编办提供的组织架构数据；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将系统现有的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开放到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yapi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上，后续的接口更新会统一进行同步；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编写资产云业务中台系统概要设计文档。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55464A-1585-4479-AD55-37DBCB76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94" y="1522053"/>
            <a:ext cx="7508941" cy="38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776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工作进展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66E6E6C-EE65-4CFB-9760-39889E86D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593106"/>
              </p:ext>
            </p:extLst>
          </p:nvPr>
        </p:nvGraphicFramePr>
        <p:xfrm>
          <a:off x="265343" y="859647"/>
          <a:ext cx="107074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权限隔离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8515165" y="1703334"/>
            <a:ext cx="2861569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将系统权限分为平台级和业务级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平台级鉴权根据用户角色（终端用户、平台管理员）获取资源入口（应用、表单等）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访问资源时采用业务级鉴权，获取用户可进行的操作，如新增应用、组织管理、组织内角色管理等。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391B28-995E-4307-BF6D-D7D04EF6D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86479"/>
              </p:ext>
            </p:extLst>
          </p:nvPr>
        </p:nvGraphicFramePr>
        <p:xfrm>
          <a:off x="282581" y="1818705"/>
          <a:ext cx="7627584" cy="363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Visio" r:id="rId4" imgW="5600570" imgH="2666974" progId="Visio.Drawing.15">
                  <p:embed/>
                </p:oleObj>
              </mc:Choice>
              <mc:Fallback>
                <p:oleObj name="Visio" r:id="rId4" imgW="5600570" imgH="26669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581" y="1818705"/>
                        <a:ext cx="7627584" cy="363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4206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界面适配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2BEE2-D298-4E18-A77F-0EB34E8BE61D}"/>
              </a:ext>
            </a:extLst>
          </p:cNvPr>
          <p:cNvSpPr txBox="1"/>
          <p:nvPr/>
        </p:nvSpPr>
        <p:spPr>
          <a:xfrm>
            <a:off x="6821214" y="1785962"/>
            <a:ext cx="60959" cy="6095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endParaRPr lang="zh-CN" altLang="en-US" sz="1867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979C24-C8B6-4D1D-9508-AF35AC28D966}"/>
              </a:ext>
            </a:extLst>
          </p:cNvPr>
          <p:cNvSpPr txBox="1"/>
          <p:nvPr/>
        </p:nvSpPr>
        <p:spPr>
          <a:xfrm>
            <a:off x="4424855" y="1492469"/>
            <a:ext cx="1219200" cy="1219200"/>
          </a:xfrm>
          <a:prstGeom prst="rect">
            <a:avLst/>
          </a:prstGeom>
        </p:spPr>
        <p:txBody>
          <a:bodyPr vert="eaVert" wrap="none" rtlCol="0">
            <a:noAutofit/>
          </a:bodyPr>
          <a:lstStyle/>
          <a:p>
            <a:endParaRPr lang="zh-CN" altLang="en-US" sz="1867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9127723" y="913005"/>
            <a:ext cx="2861569" cy="446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将业务级权限和平台级权限进行区分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平台管理员应具备管理整个平台的流程实例和历史流程的能力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首页放置流程监控功能的入口（左图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同时，首页提供实时的流程日志（左图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提供若干流程相关的图表展示（左图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，按照需求会添加更多类型的图表）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164D0-610A-4F80-AF2A-660C9029B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" y="1003174"/>
            <a:ext cx="8277469" cy="4829452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323A4C-35A8-4094-B45A-80DD7A245E1E}"/>
              </a:ext>
            </a:extLst>
          </p:cNvPr>
          <p:cNvSpPr/>
          <p:nvPr/>
        </p:nvSpPr>
        <p:spPr>
          <a:xfrm>
            <a:off x="5921406" y="1492469"/>
            <a:ext cx="2876365" cy="98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71687C-ABC7-4508-8A06-0255182A3AA4}"/>
              </a:ext>
            </a:extLst>
          </p:cNvPr>
          <p:cNvSpPr/>
          <p:nvPr/>
        </p:nvSpPr>
        <p:spPr>
          <a:xfrm>
            <a:off x="853736" y="1492469"/>
            <a:ext cx="3293768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38BD47-E63C-43F6-907A-335D2A760D4D}"/>
              </a:ext>
            </a:extLst>
          </p:cNvPr>
          <p:cNvSpPr/>
          <p:nvPr/>
        </p:nvSpPr>
        <p:spPr>
          <a:xfrm>
            <a:off x="832207" y="3535813"/>
            <a:ext cx="2621207" cy="2154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68670-6E9E-45E6-A257-45CE3C28F849}"/>
              </a:ext>
            </a:extLst>
          </p:cNvPr>
          <p:cNvSpPr txBox="1"/>
          <p:nvPr/>
        </p:nvSpPr>
        <p:spPr>
          <a:xfrm>
            <a:off x="4216893" y="14924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56FF30-F60C-424A-945A-E2C2D162B7BB}"/>
              </a:ext>
            </a:extLst>
          </p:cNvPr>
          <p:cNvSpPr txBox="1"/>
          <p:nvPr/>
        </p:nvSpPr>
        <p:spPr>
          <a:xfrm>
            <a:off x="8398276" y="27116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9789C-F4E6-4C4E-8619-91EC7B5B6594}"/>
              </a:ext>
            </a:extLst>
          </p:cNvPr>
          <p:cNvSpPr txBox="1"/>
          <p:nvPr/>
        </p:nvSpPr>
        <p:spPr>
          <a:xfrm>
            <a:off x="3559946" y="36960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6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流程跟踪功能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8728227" y="939641"/>
            <a:ext cx="2861569" cy="298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完成流程跟踪功能的原型设计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这一部分将提供平台级的流程管理能力，包括对流程实例的一些基本操作：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实例查询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实例删除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实例回滚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78681B-16F0-403D-B82D-EFE4D69BC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6" y="1037291"/>
            <a:ext cx="7863710" cy="5220070"/>
          </a:xfrm>
          <a:prstGeom prst="rect">
            <a:avLst/>
          </a:prstGeom>
          <a:ln>
            <a:solidFill>
              <a:srgbClr val="1D1D3B"/>
            </a:solidFill>
          </a:ln>
        </p:spPr>
      </p:pic>
    </p:spTree>
    <p:extLst>
      <p:ext uri="{BB962C8B-B14F-4D97-AF65-F5344CB8AC3E}">
        <p14:creationId xmlns:p14="http://schemas.microsoft.com/office/powerpoint/2010/main" val="833510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新增管理员后台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9083336" y="1490058"/>
            <a:ext cx="2861569" cy="446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平台管理员应具有平台级的管理能力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除了对应用、角色、表单、流程、组织、场景等模块的管理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还需要管理对第三方应用的授权（密钥颁发）、系统字典、操作日志、系统公告等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我们将在系统中添加管理员后台，以全面支持平台管理员的能力。（将采用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AVUE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进行管理控制台的界面开发）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6FD358-375C-40B3-9169-BDC90709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549"/>
            <a:ext cx="9108751" cy="45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166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en-US" altLang="zh-CN" dirty="0"/>
              <a:t>OAuth2</a:t>
            </a:r>
            <a:r>
              <a:rPr lang="zh-CN" altLang="en-US" dirty="0"/>
              <a:t>集成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693936" y="992907"/>
            <a:ext cx="10820402" cy="1511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本周在我们的系统上集成了客户端模式下的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OAuth2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，主要是面向开放给第三方应用的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的管理。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简单来说，用户在请求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之前，需要向服务提供方请求令牌（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ACCESS TOKEN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），服务调用者需要在其请求中包含这个令牌，才能成功访问这个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并获取相应的数据。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这种授权模式应用的场景经常是 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B2B 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的服务授权调用，属于企业间数据授权和交互的范畴。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19C10-9AFA-43D9-A162-4D3FCA79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5547"/>
            <a:ext cx="7647619" cy="2085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6BAD96-16AD-4AEC-A6CA-F1C914474A0E}"/>
              </a:ext>
            </a:extLst>
          </p:cNvPr>
          <p:cNvSpPr txBox="1"/>
          <p:nvPr/>
        </p:nvSpPr>
        <p:spPr>
          <a:xfrm>
            <a:off x="7306322" y="3142695"/>
            <a:ext cx="4463183" cy="29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令牌颁发的步骤如下：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客户端向认证服务器进行身份认证，并请求一个访问令牌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认证服务器确认无误后，向客户端提供访问令牌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客户端通过令牌访问服务提供者开放出的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335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流程处理中间层 会签节点设计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F3B713-44B9-47E5-AE98-6522B25D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65" y="84082"/>
            <a:ext cx="3440721" cy="61467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A2BEE2-D298-4E18-A77F-0EB34E8BE61D}"/>
              </a:ext>
            </a:extLst>
          </p:cNvPr>
          <p:cNvSpPr txBox="1"/>
          <p:nvPr/>
        </p:nvSpPr>
        <p:spPr>
          <a:xfrm>
            <a:off x="6821214" y="1785962"/>
            <a:ext cx="60959" cy="6095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endParaRPr lang="zh-CN" altLang="en-US" sz="1867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979C24-C8B6-4D1D-9508-AF35AC28D966}"/>
              </a:ext>
            </a:extLst>
          </p:cNvPr>
          <p:cNvSpPr txBox="1"/>
          <p:nvPr/>
        </p:nvSpPr>
        <p:spPr>
          <a:xfrm>
            <a:off x="4424855" y="1492469"/>
            <a:ext cx="1219200" cy="1219200"/>
          </a:xfrm>
          <a:prstGeom prst="rect">
            <a:avLst/>
          </a:prstGeom>
        </p:spPr>
        <p:txBody>
          <a:bodyPr vert="eaVert" wrap="none" rtlCol="0">
            <a:noAutofit/>
          </a:bodyPr>
          <a:lstStyle/>
          <a:p>
            <a:endParaRPr lang="zh-CN" altLang="en-US" sz="1867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689D6-788F-4F05-9AAB-7D9F7F2B2221}"/>
              </a:ext>
            </a:extLst>
          </p:cNvPr>
          <p:cNvSpPr/>
          <p:nvPr/>
        </p:nvSpPr>
        <p:spPr>
          <a:xfrm>
            <a:off x="620748" y="725637"/>
            <a:ext cx="5748269" cy="261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流程引擎不包含显式的会签功能，本周在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基础上进行多人会签功能相关的设计；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流程引擎只支持：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914377" lvl="1" indent="-45718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指定单个用户审批节点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914377" lvl="1" indent="-45718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候选组内多个用户对单个任务节点进行“竞争”性执行任务节点（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先看到先审批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5843FF-E672-475E-A2F1-13910AD30ACA}"/>
              </a:ext>
            </a:extLst>
          </p:cNvPr>
          <p:cNvSpPr/>
          <p:nvPr/>
        </p:nvSpPr>
        <p:spPr>
          <a:xfrm>
            <a:off x="8916246" y="6230852"/>
            <a:ext cx="1699201" cy="37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67" dirty="0">
                <a:latin typeface="SimHei" charset="-122"/>
                <a:ea typeface="SimHei" charset="-122"/>
                <a:cs typeface="SimHei" charset="-122"/>
              </a:rPr>
              <a:t>氚云中会签功能</a:t>
            </a:r>
            <a:endParaRPr lang="en-US" altLang="zh-CN" sz="1467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DA9E5B-C633-47C4-BAFF-531D87E4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4" y="3902511"/>
            <a:ext cx="6786375" cy="25119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FAA690D-FA46-4949-8984-26A08E1D711B}"/>
              </a:ext>
            </a:extLst>
          </p:cNvPr>
          <p:cNvSpPr/>
          <p:nvPr/>
        </p:nvSpPr>
        <p:spPr>
          <a:xfrm>
            <a:off x="2734547" y="6275240"/>
            <a:ext cx="2627566" cy="37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67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467" dirty="0">
                <a:latin typeface="SimHei" charset="-122"/>
                <a:ea typeface="SimHei" charset="-122"/>
                <a:cs typeface="SimHei" charset="-122"/>
              </a:rPr>
              <a:t>中的设置审批人</a:t>
            </a:r>
            <a:endParaRPr lang="en-US" altLang="zh-CN" sz="1467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577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流程处理中间层 会签节点设计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2BEE2-D298-4E18-A77F-0EB34E8BE61D}"/>
              </a:ext>
            </a:extLst>
          </p:cNvPr>
          <p:cNvSpPr txBox="1"/>
          <p:nvPr/>
        </p:nvSpPr>
        <p:spPr>
          <a:xfrm>
            <a:off x="6821214" y="1785962"/>
            <a:ext cx="60959" cy="60959"/>
          </a:xfrm>
          <a:prstGeom prst="rect">
            <a:avLst/>
          </a:prstGeom>
        </p:spPr>
        <p:txBody>
          <a:bodyPr wrap="square" lIns="121917" tIns="60958" rIns="121917" bIns="60958" rtlCol="0">
            <a:noAutofit/>
          </a:bodyPr>
          <a:lstStyle/>
          <a:p>
            <a:endParaRPr lang="zh-CN" altLang="en-US" sz="19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979C24-C8B6-4D1D-9508-AF35AC28D966}"/>
              </a:ext>
            </a:extLst>
          </p:cNvPr>
          <p:cNvSpPr txBox="1"/>
          <p:nvPr/>
        </p:nvSpPr>
        <p:spPr>
          <a:xfrm>
            <a:off x="4424855" y="1492469"/>
            <a:ext cx="1219200" cy="1219200"/>
          </a:xfrm>
          <a:prstGeom prst="rect">
            <a:avLst/>
          </a:prstGeom>
        </p:spPr>
        <p:txBody>
          <a:bodyPr vert="eaVert" wrap="none" lIns="121917" tIns="60958" rIns="121917" bIns="60958" rtlCol="0">
            <a:noAutofit/>
          </a:bodyPr>
          <a:lstStyle/>
          <a:p>
            <a:endParaRPr lang="zh-CN" altLang="en-US" sz="19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E300A1-C2EE-497D-89B7-1853E6CF9572}"/>
              </a:ext>
            </a:extLst>
          </p:cNvPr>
          <p:cNvSpPr/>
          <p:nvPr/>
        </p:nvSpPr>
        <p:spPr>
          <a:xfrm>
            <a:off x="7192004" y="5659274"/>
            <a:ext cx="1436320" cy="46935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预期设计方案</a:t>
            </a:r>
            <a:endParaRPr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14C720-DE76-402B-BB4C-10ABC0F0A49D}"/>
              </a:ext>
            </a:extLst>
          </p:cNvPr>
          <p:cNvSpPr/>
          <p:nvPr/>
        </p:nvSpPr>
        <p:spPr>
          <a:xfrm>
            <a:off x="318893" y="1026279"/>
            <a:ext cx="2928804" cy="526204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457189" indent="-45718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00" dirty="0">
                <a:latin typeface="SimHei" charset="-122"/>
                <a:ea typeface="SimHei" charset="-122"/>
                <a:cs typeface="SimHei" charset="-122"/>
              </a:rPr>
              <a:t>使用嵌入的</a:t>
            </a:r>
            <a:r>
              <a:rPr lang="en-US" altLang="zh-CN" sz="17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700" dirty="0">
                <a:latin typeface="SimHei" charset="-122"/>
                <a:ea typeface="SimHei" charset="-122"/>
                <a:cs typeface="SimHei" charset="-122"/>
              </a:rPr>
              <a:t>流程设计工具设计流程模型，把流程数据存入数据库中。</a:t>
            </a:r>
            <a:endParaRPr lang="en-US" altLang="zh-CN" sz="1700" dirty="0">
              <a:latin typeface="SimHei" charset="-122"/>
              <a:ea typeface="SimHei" charset="-122"/>
              <a:cs typeface="SimHei" charset="-122"/>
            </a:endParaRPr>
          </a:p>
          <a:p>
            <a:pPr marL="457189" indent="-45718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00" dirty="0">
                <a:latin typeface="SimHei" charset="-122"/>
                <a:ea typeface="SimHei" charset="-122"/>
                <a:cs typeface="SimHei" charset="-122"/>
              </a:rPr>
              <a:t>取出数据库中的流程模型数据，解析为实体类。</a:t>
            </a:r>
            <a:endParaRPr lang="en-US" altLang="zh-CN" sz="1700" dirty="0">
              <a:latin typeface="SimHei" charset="-122"/>
              <a:ea typeface="SimHei" charset="-122"/>
              <a:cs typeface="SimHei" charset="-122"/>
            </a:endParaRPr>
          </a:p>
          <a:p>
            <a:pPr marL="457189" indent="-45718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1700" dirty="0">
                <a:latin typeface="SimHei" charset="-122"/>
                <a:ea typeface="SimHei" charset="-122"/>
                <a:cs typeface="SimHei" charset="-122"/>
              </a:rPr>
              <a:t>Service</a:t>
            </a:r>
            <a:r>
              <a:rPr lang="zh-CN" altLang="en-US" sz="1700" dirty="0">
                <a:latin typeface="SimHei" charset="-122"/>
                <a:ea typeface="SimHei" charset="-122"/>
                <a:cs typeface="SimHei" charset="-122"/>
              </a:rPr>
              <a:t>层根据业务需求动态添加多位审批人信息（数据来自组织架构模块）并添加会签逻辑，最后创建正确的实现了会签功能的流程实例。</a:t>
            </a:r>
            <a:endParaRPr lang="en-US" altLang="zh-CN" sz="17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1C584A7-9B29-4E38-9972-0C78721AB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69504"/>
              </p:ext>
            </p:extLst>
          </p:nvPr>
        </p:nvGraphicFramePr>
        <p:xfrm>
          <a:off x="3556735" y="1026279"/>
          <a:ext cx="7758943" cy="433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Visio" r:id="rId4" imgW="5478745" imgH="3063193" progId="Visio.Drawing.15">
                  <p:embed/>
                </p:oleObj>
              </mc:Choice>
              <mc:Fallback>
                <p:oleObj name="Visio" r:id="rId4" imgW="5478745" imgH="306319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735" y="1026279"/>
                        <a:ext cx="7758943" cy="4339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2860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678</Words>
  <Application>Microsoft Office PowerPoint</Application>
  <PresentationFormat>宽屏</PresentationFormat>
  <Paragraphs>68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 Light</vt:lpstr>
      <vt:lpstr>等线</vt:lpstr>
      <vt:lpstr>等线 Light</vt:lpstr>
      <vt:lpstr>黑体</vt:lpstr>
      <vt:lpstr>黑体</vt:lpstr>
      <vt:lpstr>Microsoft YaHei</vt:lpstr>
      <vt:lpstr>Arial</vt:lpstr>
      <vt:lpstr>Calibri</vt:lpstr>
      <vt:lpstr>Office 主题​​</vt:lpstr>
      <vt:lpstr>Visio</vt:lpstr>
      <vt:lpstr>PowerPoint 演示文稿</vt:lpstr>
      <vt:lpstr>工作进展</vt:lpstr>
      <vt:lpstr>权限隔离</vt:lpstr>
      <vt:lpstr>界面适配</vt:lpstr>
      <vt:lpstr>流程跟踪功能</vt:lpstr>
      <vt:lpstr>新增管理员后台</vt:lpstr>
      <vt:lpstr>OAuth2集成</vt:lpstr>
      <vt:lpstr>流程处理中间层 会签节点设计</vt:lpstr>
      <vt:lpstr>流程处理中间层 会签节点设计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Yin YuYu</cp:lastModifiedBy>
  <cp:revision>3748</cp:revision>
  <dcterms:created xsi:type="dcterms:W3CDTF">2019-04-17T01:39:23Z</dcterms:created>
  <dcterms:modified xsi:type="dcterms:W3CDTF">2019-07-10T06:56:22Z</dcterms:modified>
</cp:coreProperties>
</file>