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459" r:id="rId3"/>
    <p:sldId id="458" r:id="rId4"/>
    <p:sldId id="461" r:id="rId5"/>
    <p:sldId id="460" r:id="rId6"/>
    <p:sldId id="27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022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-42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906E2-113D-4BF5-A3DE-2DFBD99F5FE9}" type="datetimeFigureOut">
              <a:rPr lang="zh-CN" altLang="en-US" smtClean="0"/>
              <a:t>2019/5/14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C85ABB-2B49-4F44-8E99-4FDBF5A79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227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85ABB-2B49-4F44-8E99-4FDBF5A798A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187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85ABB-2B49-4F44-8E99-4FDBF5A798A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187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85ABB-2B49-4F44-8E99-4FDBF5A798A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187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F954F93-7BAE-4438-8A79-5EEDF8857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AF1792A8-FDD0-48F4-86F6-91D04CDB4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A8D5D8E-854A-4CC8-9F80-E691312E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2019/5/14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ABD2BC8-4BFA-4E8A-865A-2912D5E83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923052A-A4EB-4C01-80C7-EEF69FFAE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253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C62E889-F9DC-42D3-B480-402CE916E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A29339C4-7DF0-4A4B-8E70-110B36102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D87C360-7898-4189-84C7-546280048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2019/5/14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017A11D-B988-437F-9A7C-149C87794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D9907031-70B8-42A6-9942-5ACA958FD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222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CA07488F-6447-41B5-9D98-7871E36AA5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E27D1741-DD78-4ADB-8A77-F7BDC7517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3CC5EF0-6E91-442A-AC43-B054FE01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2019/5/14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5FBDAA51-797B-4905-B544-099FE6482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415BA89-BD8D-4674-A6F9-FC7E8C922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039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"/>
            <a:ext cx="12316016" cy="6933917"/>
          </a:xfrm>
          <a:prstGeom prst="rect">
            <a:avLst/>
          </a:prstGeom>
        </p:spPr>
      </p:pic>
      <p:pic>
        <p:nvPicPr>
          <p:cNvPr id="12" name="图片 11" descr="未标题-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" y="2"/>
            <a:ext cx="12316019" cy="6933919"/>
          </a:xfrm>
          <a:prstGeom prst="rect">
            <a:avLst/>
          </a:prstGeom>
        </p:spPr>
      </p:pic>
      <p:sp>
        <p:nvSpPr>
          <p:cNvPr id="7" name="Shape 150"/>
          <p:cNvSpPr/>
          <p:nvPr userDrawn="1"/>
        </p:nvSpPr>
        <p:spPr>
          <a:xfrm>
            <a:off x="754073" y="814916"/>
            <a:ext cx="2299987" cy="54968"/>
          </a:xfrm>
          <a:prstGeom prst="rect">
            <a:avLst/>
          </a:prstGeom>
          <a:solidFill>
            <a:srgbClr val="0F96E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20">
              <a:defRPr sz="3200">
                <a:solidFill>
                  <a:srgbClr val="FFFFFF"/>
                </a:solidFill>
              </a:defRPr>
            </a:pPr>
            <a:endParaRPr sz="4267">
              <a:solidFill>
                <a:srgbClr val="FFFFFF"/>
              </a:solidFill>
              <a:latin typeface="Helvetica Light"/>
              <a:ea typeface="Helvetica Light"/>
              <a:cs typeface="Helvetica Light"/>
            </a:endParaRPr>
          </a:p>
        </p:txBody>
      </p:sp>
      <p:pic>
        <p:nvPicPr>
          <p:cNvPr id="8" name="Business platform.png"/>
          <p:cNvPicPr>
            <a:picLocks noChangeAspect="1"/>
          </p:cNvPicPr>
          <p:nvPr userDrawn="1"/>
        </p:nvPicPr>
        <p:blipFill>
          <a:blip r:embed="rId4" cstate="screen">
            <a:alphaModFix amt="69004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177" y="535586"/>
            <a:ext cx="2299987" cy="11670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78163441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Artboard Copy 36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13725"/>
            <a:ext cx="121898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113961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asted-image.pdf"/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713849" y="256432"/>
            <a:ext cx="95251" cy="4572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57332" y="207375"/>
            <a:ext cx="6952833" cy="545741"/>
          </a:xfrm>
          <a:prstGeom prst="rect">
            <a:avLst/>
          </a:prstGeom>
        </p:spPr>
        <p:txBody>
          <a:bodyPr vert="horz"/>
          <a:lstStyle>
            <a:lvl1pPr algn="l">
              <a:defRPr kumimoji="1" lang="zh-CN" altLang="en-US" sz="2400" b="0" i="0" u="none" strike="noStrike" cap="none" spc="0" normalizeH="0" baseline="0" dirty="0">
                <a:ln>
                  <a:noFill/>
                </a:ln>
                <a:solidFill>
                  <a:srgbClr val="3B3439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Helvetica Light"/>
              </a:defRPr>
            </a:lvl1pPr>
          </a:lstStyle>
          <a:p>
            <a:r>
              <a:rPr kumimoji="1" lang="zh-CN" altLang="en-US" sz="2400" b="0" i="0" u="none" strike="noStrike" cap="none" spc="0" normalizeH="0" baseline="0" dirty="0">
                <a:ln>
                  <a:noFill/>
                </a:ln>
                <a:solidFill>
                  <a:srgbClr val="3B3439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点击此处添加文字标题</a:t>
            </a:r>
          </a:p>
        </p:txBody>
      </p:sp>
    </p:spTree>
    <p:extLst>
      <p:ext uri="{BB962C8B-B14F-4D97-AF65-F5344CB8AC3E}">
        <p14:creationId xmlns:p14="http://schemas.microsoft.com/office/powerpoint/2010/main" val="53814743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7F6284E-BECF-4C06-90A4-152A53E5F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5F6F145-0654-4BF3-9445-1743B3072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B46B0E2-B396-4F96-9C9D-B395D0D87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2019/5/14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69BC7D2-A5ED-490B-9B6E-1BFB46D71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FDFE6855-0D7E-4C51-BE67-938AA3AF4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260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AA57E8B-E1EB-4949-9251-11C495024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B2DE48B0-E8CA-42AB-BCB9-C9A19580F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AAA624C1-61D7-4B80-9FB6-F4C984704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2019/5/14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848B397-680C-45A5-850D-9B563DC47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85734D8-6028-44A3-AE9A-8F5475936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87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83809E3-5EBE-468F-AF3D-A1E4931D0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B7058E6-24B8-4556-8A2E-6D2A7EC2BE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09887C0A-7B76-428A-B73B-A67C11C37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7730E2B8-3C8D-4475-B802-8BEF663E0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2019/5/14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F4F3B6DA-F7A7-47DE-81DE-E85A7DD72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2F677F8F-9B3A-4F5F-ACE1-7807A3BF3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51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7959C7C-003A-4C94-84B4-3C7C97022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0727B979-B1D0-416D-BD9B-BEEB4CB92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A1F41A06-3C78-46C3-B1F9-217F5FB6E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474E7A60-3341-4698-96D6-F48D5C473B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2C8F7A1A-044D-4A01-836F-0F02ECCC3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26ED28F2-7599-4081-9B1E-53C129824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2019/5/14 Tuesday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7F7F10D2-5574-4D71-B736-CF72142A5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B18FE96A-81DB-4352-A498-185A8F90E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54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3FEF1DD-8A77-4190-B694-95A69A43D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26C2B6B0-483D-49D7-9D68-F611F435D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2019/5/14 Tuesday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2914F614-7C30-47A8-81DC-CBE08AD0D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DC810A79-6390-4A97-AEF4-00BD5ADAE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715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8AB6A36D-5F8A-4295-897B-02B0208F2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2019/5/14 Tuesday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2F2D9458-BA37-48A3-89FF-63EEC8387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8E141943-0BFD-4FA1-B3CC-BF170B67F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696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DBF375D-1055-49E4-8300-BC5FB26BF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D54E760-FC49-4B47-A82F-2D26A220D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20B7E433-3972-4ECC-8E22-40980FFB2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3D435F3D-D7FE-439D-AE7F-6C4704AF8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2019/5/14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E997251B-456D-41C8-BAD5-9C5395529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21BE18A6-D6A9-42F0-8043-49F9C0750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690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FC421CA-3ACE-41E1-A5C5-5F390173D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1491361D-5C4E-429F-BFA7-5EC6780D6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BDE25713-F0E5-4381-BEFF-DBA6F9BED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CA2DC3ED-C060-4143-87D2-EB47E99D8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2019/5/14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576A9E90-D5DD-440F-BCA8-86B2FD3FA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70BE0278-4B17-4DAA-ADB5-F83DFE47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23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D2C28983-CFBC-458D-AEE2-E34080D81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6ECE5AE3-1B8A-4CD3-8C5B-06B5B27A0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0F85B58-3F5F-4C7C-B139-805C5290F1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74459-11FE-4C54-93AB-78C0C7FE07D1}" type="datetimeFigureOut">
              <a:rPr lang="zh-CN" altLang="en-US" smtClean="0"/>
              <a:t>2019/5/14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A6BF796B-B315-4191-97BA-E80C2E1A4D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E9B02344-DA65-49AC-BE74-523AC3F3F9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340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47"/>
          <p:cNvSpPr/>
          <p:nvPr/>
        </p:nvSpPr>
        <p:spPr>
          <a:xfrm>
            <a:off x="1613102" y="2681989"/>
            <a:ext cx="6705565" cy="338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45719" rIns="45719" bIns="45719">
            <a:spAutoFit/>
          </a:bodyPr>
          <a:lstStyle>
            <a:lvl1pPr algn="l" defTabSz="1828800">
              <a:defRPr sz="4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r"/>
            <a:r>
              <a:rPr lang="en-US" altLang="zh-CN" sz="1600" dirty="0"/>
              <a:t>-- </a:t>
            </a:r>
            <a:r>
              <a:rPr lang="zh-CN" altLang="en-US" sz="1600" dirty="0"/>
              <a:t>提升资产管理业务搭建和管理的效率</a:t>
            </a:r>
            <a:endParaRPr sz="1600" dirty="0"/>
          </a:p>
        </p:txBody>
      </p:sp>
      <p:sp>
        <p:nvSpPr>
          <p:cNvPr id="13" name="Shape 148"/>
          <p:cNvSpPr/>
          <p:nvPr/>
        </p:nvSpPr>
        <p:spPr>
          <a:xfrm>
            <a:off x="797851" y="4866383"/>
            <a:ext cx="2246767" cy="461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tIns="45719" rIns="45719" bIns="45719">
            <a:spAutoFit/>
          </a:bodyPr>
          <a:lstStyle>
            <a:lvl1pPr algn="l" defTabSz="1828800"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sz="2400" dirty="0" err="1"/>
              <a:t>汇报人</a:t>
            </a:r>
            <a:r>
              <a:rPr sz="2400" dirty="0"/>
              <a:t>：</a:t>
            </a:r>
            <a:r>
              <a:rPr lang="zh-CN" altLang="en-US" sz="2400" dirty="0"/>
              <a:t>殷昱煜</a:t>
            </a:r>
            <a:endParaRPr sz="2400" dirty="0"/>
          </a:p>
        </p:txBody>
      </p:sp>
      <p:sp>
        <p:nvSpPr>
          <p:cNvPr id="14" name="Shape 149"/>
          <p:cNvSpPr/>
          <p:nvPr/>
        </p:nvSpPr>
        <p:spPr>
          <a:xfrm>
            <a:off x="695028" y="1962479"/>
            <a:ext cx="7729203" cy="707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45719" rIns="45719" bIns="45719">
            <a:spAutoFit/>
          </a:bodyPr>
          <a:lstStyle>
            <a:lvl1pPr algn="l" defTabSz="1828800">
              <a:defRPr sz="84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sz="4000" dirty="0"/>
              <a:t>资产云业务中台流程引擎部分设计</a:t>
            </a:r>
          </a:p>
        </p:txBody>
      </p:sp>
    </p:spTree>
    <p:extLst>
      <p:ext uri="{BB962C8B-B14F-4D97-AF65-F5344CB8AC3E}">
        <p14:creationId xmlns:p14="http://schemas.microsoft.com/office/powerpoint/2010/main" val="41021375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7331" y="207375"/>
            <a:ext cx="6437000" cy="545741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更改权限设计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31" name="Picture 5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45" y="1397963"/>
            <a:ext cx="8093402" cy="51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9933" y="1055067"/>
            <a:ext cx="3227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系统资源表（新增）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871438" y="1855763"/>
            <a:ext cx="303334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前端采用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vue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搭建，将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vue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框架中的必要属性加到数据库中进行管理，以实现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导航菜单、应用、表单、按钮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的动态加载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加入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url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字段，为用户的请求进行路径匹配和权限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校验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采用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Spring Security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安全管理框架进行开发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37489" y="1406755"/>
            <a:ext cx="1156014" cy="5162917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723347" y="1406755"/>
            <a:ext cx="2750112" cy="5162917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2291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7331" y="207375"/>
            <a:ext cx="5676552" cy="545741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资源访问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948" y="922000"/>
            <a:ext cx="6764826" cy="5579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816352" y="3042175"/>
            <a:ext cx="403568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对系统资源进行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动态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管理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资产云场景下的资源：应用、表单、报表等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82174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7331" y="207375"/>
            <a:ext cx="5676552" cy="545741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后端分离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84268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7331" y="207375"/>
            <a:ext cx="5676552" cy="545741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前端界面重构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14991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7379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</TotalTime>
  <Words>117</Words>
  <Application>Microsoft Office PowerPoint</Application>
  <PresentationFormat>自定义</PresentationFormat>
  <Paragraphs>16</Paragraphs>
  <Slides>6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PowerPoint 演示文稿</vt:lpstr>
      <vt:lpstr>更改权限设计</vt:lpstr>
      <vt:lpstr>资源访问</vt:lpstr>
      <vt:lpstr>前后端分离</vt:lpstr>
      <vt:lpstr>前端界面重构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支持组织架构变更的自适应业务流程引擎 </dc:title>
  <dc:creator>Ye Ricardo</dc:creator>
  <cp:lastModifiedBy>User</cp:lastModifiedBy>
  <cp:revision>1001</cp:revision>
  <dcterms:created xsi:type="dcterms:W3CDTF">2019-04-17T01:39:23Z</dcterms:created>
  <dcterms:modified xsi:type="dcterms:W3CDTF">2019-05-14T02:56:39Z</dcterms:modified>
</cp:coreProperties>
</file>