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7" r:id="rId2"/>
    <p:sldId id="459" r:id="rId3"/>
    <p:sldId id="458" r:id="rId4"/>
    <p:sldId id="277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20223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-474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4906E2-113D-4BF5-A3DE-2DFBD99F5FE9}" type="datetimeFigureOut">
              <a:rPr lang="zh-CN" altLang="en-US" smtClean="0"/>
              <a:t>2019/4/26 Friday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C85ABB-2B49-4F44-8E99-4FDBF5A798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72279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C85ABB-2B49-4F44-8E99-4FDBF5A798A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61871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5F954F93-7BAE-4438-8A79-5EEDF8857F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="" xmlns:a16="http://schemas.microsoft.com/office/drawing/2014/main" id="{AF1792A8-FDD0-48F4-86F6-91D04CDB4C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3A8D5D8E-854A-4CC8-9F80-E691312ED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74459-11FE-4C54-93AB-78C0C7FE07D1}" type="datetimeFigureOut">
              <a:rPr lang="zh-CN" altLang="en-US" smtClean="0"/>
              <a:t>2019/4/26 Friday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0ABD2BC8-4BFA-4E8A-865A-2912D5E83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1923052A-A4EB-4C01-80C7-EEF69FFAE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0DFFD-25EE-40B5-8A30-C4D1F55B75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4253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AC62E889-F9DC-42D3-B480-402CE916E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="" xmlns:a16="http://schemas.microsoft.com/office/drawing/2014/main" id="{A29339C4-7DF0-4A4B-8E70-110B361027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3D87C360-7898-4189-84C7-546280048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74459-11FE-4C54-93AB-78C0C7FE07D1}" type="datetimeFigureOut">
              <a:rPr lang="zh-CN" altLang="en-US" smtClean="0"/>
              <a:t>2019/4/26 Friday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6017A11D-B988-437F-9A7C-149C87794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D9907031-70B8-42A6-9942-5ACA958FD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0DFFD-25EE-40B5-8A30-C4D1F55B75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3222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="" xmlns:a16="http://schemas.microsoft.com/office/drawing/2014/main" id="{CA07488F-6447-41B5-9D98-7871E36AA5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="" xmlns:a16="http://schemas.microsoft.com/office/drawing/2014/main" id="{E27D1741-DD78-4ADB-8A77-F7BDC7517A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D3CC5EF0-6E91-442A-AC43-B054FE016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74459-11FE-4C54-93AB-78C0C7FE07D1}" type="datetimeFigureOut">
              <a:rPr lang="zh-CN" altLang="en-US" smtClean="0"/>
              <a:t>2019/4/26 Friday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5FBDAA51-797B-4905-B544-099FE6482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5415BA89-BD8D-4674-A6F9-FC7E8C922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0DFFD-25EE-40B5-8A30-C4D1F55B75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60395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3"/>
            <a:ext cx="12316016" cy="6933917"/>
          </a:xfrm>
          <a:prstGeom prst="rect">
            <a:avLst/>
          </a:prstGeom>
        </p:spPr>
      </p:pic>
      <p:pic>
        <p:nvPicPr>
          <p:cNvPr id="12" name="图片 11" descr="未标题-2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2" y="2"/>
            <a:ext cx="12316019" cy="6933919"/>
          </a:xfrm>
          <a:prstGeom prst="rect">
            <a:avLst/>
          </a:prstGeom>
        </p:spPr>
      </p:pic>
      <p:sp>
        <p:nvSpPr>
          <p:cNvPr id="7" name="Shape 150"/>
          <p:cNvSpPr/>
          <p:nvPr userDrawn="1"/>
        </p:nvSpPr>
        <p:spPr>
          <a:xfrm>
            <a:off x="754073" y="814916"/>
            <a:ext cx="2299987" cy="54968"/>
          </a:xfrm>
          <a:prstGeom prst="rect">
            <a:avLst/>
          </a:prstGeom>
          <a:solidFill>
            <a:srgbClr val="0F96E6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defTabSz="412720">
              <a:defRPr sz="3200">
                <a:solidFill>
                  <a:srgbClr val="FFFFFF"/>
                </a:solidFill>
              </a:defRPr>
            </a:pPr>
            <a:endParaRPr sz="4267">
              <a:solidFill>
                <a:srgbClr val="FFFFFF"/>
              </a:solidFill>
              <a:latin typeface="Helvetica Light"/>
              <a:ea typeface="Helvetica Light"/>
              <a:cs typeface="Helvetica Light"/>
            </a:endParaRPr>
          </a:p>
        </p:txBody>
      </p:sp>
      <p:pic>
        <p:nvPicPr>
          <p:cNvPr id="8" name="Business platform.png"/>
          <p:cNvPicPr>
            <a:picLocks noChangeAspect="1"/>
          </p:cNvPicPr>
          <p:nvPr userDrawn="1"/>
        </p:nvPicPr>
        <p:blipFill>
          <a:blip r:embed="rId4" cstate="screen">
            <a:alphaModFix amt="69004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2177" y="535586"/>
            <a:ext cx="2299987" cy="116703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278163441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封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Artboard Copy 36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" y="13725"/>
            <a:ext cx="121898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113961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asted-image.pdf"/>
          <p:cNvPicPr>
            <a:picLocks noChangeAspect="1"/>
          </p:cNvPicPr>
          <p:nvPr userDrawn="1"/>
        </p:nvPicPr>
        <p:blipFill>
          <a:blip r:embed="rId3">
            <a:extLst/>
          </a:blip>
          <a:stretch>
            <a:fillRect/>
          </a:stretch>
        </p:blipFill>
        <p:spPr>
          <a:xfrm>
            <a:off x="713849" y="256432"/>
            <a:ext cx="95251" cy="457200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957332" y="207375"/>
            <a:ext cx="6952833" cy="545741"/>
          </a:xfrm>
          <a:prstGeom prst="rect">
            <a:avLst/>
          </a:prstGeom>
        </p:spPr>
        <p:txBody>
          <a:bodyPr vert="horz"/>
          <a:lstStyle>
            <a:lvl1pPr algn="l">
              <a:defRPr kumimoji="1" lang="zh-CN" altLang="en-US" sz="2400" b="0" i="0" u="none" strike="noStrike" cap="none" spc="0" normalizeH="0" baseline="0" dirty="0">
                <a:ln>
                  <a:noFill/>
                </a:ln>
                <a:solidFill>
                  <a:srgbClr val="3B3439"/>
                </a:solidFill>
                <a:effectLst/>
                <a:uFillTx/>
                <a:latin typeface="Microsoft YaHei"/>
                <a:ea typeface="Microsoft YaHei"/>
                <a:cs typeface="Microsoft YaHei"/>
                <a:sym typeface="Helvetica Light"/>
              </a:defRPr>
            </a:lvl1pPr>
          </a:lstStyle>
          <a:p>
            <a:r>
              <a:rPr kumimoji="1" lang="zh-CN" altLang="en-US" sz="2400" b="0" i="0" u="none" strike="noStrike" cap="none" spc="0" normalizeH="0" baseline="0" dirty="0">
                <a:ln>
                  <a:noFill/>
                </a:ln>
                <a:solidFill>
                  <a:srgbClr val="3B3439"/>
                </a:solidFill>
                <a:effectLst/>
                <a:uFillTx/>
                <a:latin typeface="Microsoft YaHei"/>
                <a:ea typeface="Microsoft YaHei"/>
                <a:cs typeface="Microsoft YaHei"/>
                <a:sym typeface="Microsoft YaHei"/>
              </a:rPr>
              <a:t>点击此处添加文字标题</a:t>
            </a:r>
          </a:p>
        </p:txBody>
      </p:sp>
    </p:spTree>
    <p:extLst>
      <p:ext uri="{BB962C8B-B14F-4D97-AF65-F5344CB8AC3E}">
        <p14:creationId xmlns:p14="http://schemas.microsoft.com/office/powerpoint/2010/main" val="538147437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7F6284E-BECF-4C06-90A4-152A53E5F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95F6F145-0654-4BF3-9445-1743B30721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5B46B0E2-B396-4F96-9C9D-B395D0D87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74459-11FE-4C54-93AB-78C0C7FE07D1}" type="datetimeFigureOut">
              <a:rPr lang="zh-CN" altLang="en-US" smtClean="0"/>
              <a:t>2019/4/26 Friday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B69BC7D2-A5ED-490B-9B6E-1BFB46D71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FDFE6855-0D7E-4C51-BE67-938AA3AF4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0DFFD-25EE-40B5-8A30-C4D1F55B75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7260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AA57E8B-E1EB-4949-9251-11C495024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B2DE48B0-E8CA-42AB-BCB9-C9A19580F0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AAA624C1-61D7-4B80-9FB6-F4C984704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74459-11FE-4C54-93AB-78C0C7FE07D1}" type="datetimeFigureOut">
              <a:rPr lang="zh-CN" altLang="en-US" smtClean="0"/>
              <a:t>2019/4/26 Friday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6848B397-680C-45A5-850D-9B563DC47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A85734D8-6028-44A3-AE9A-8F5475936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0DFFD-25EE-40B5-8A30-C4D1F55B75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387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683809E3-5EBE-468F-AF3D-A1E4931D0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BB7058E6-24B8-4556-8A2E-6D2A7EC2BE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09887C0A-7B76-428A-B73B-A67C11C378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7730E2B8-3C8D-4475-B802-8BEF663E0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74459-11FE-4C54-93AB-78C0C7FE07D1}" type="datetimeFigureOut">
              <a:rPr lang="zh-CN" altLang="en-US" smtClean="0"/>
              <a:t>2019/4/26 Friday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F4F3B6DA-F7A7-47DE-81DE-E85A7DD72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2F677F8F-9B3A-4F5F-ACE1-7807A3BF3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0DFFD-25EE-40B5-8A30-C4D1F55B75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7513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77959C7C-003A-4C94-84B4-3C7C97022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0727B979-B1D0-416D-BD9B-BEEB4CB92F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A1F41A06-3C78-46C3-B1F9-217F5FB6EE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="" xmlns:a16="http://schemas.microsoft.com/office/drawing/2014/main" id="{474E7A60-3341-4698-96D6-F48D5C473B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="" xmlns:a16="http://schemas.microsoft.com/office/drawing/2014/main" id="{2C8F7A1A-044D-4A01-836F-0F02ECCC31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="" xmlns:a16="http://schemas.microsoft.com/office/drawing/2014/main" id="{26ED28F2-7599-4081-9B1E-53C129824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74459-11FE-4C54-93AB-78C0C7FE07D1}" type="datetimeFigureOut">
              <a:rPr lang="zh-CN" altLang="en-US" smtClean="0"/>
              <a:t>2019/4/26 Friday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="" xmlns:a16="http://schemas.microsoft.com/office/drawing/2014/main" id="{7F7F10D2-5574-4D71-B736-CF72142A5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="" xmlns:a16="http://schemas.microsoft.com/office/drawing/2014/main" id="{B18FE96A-81DB-4352-A498-185A8F90E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0DFFD-25EE-40B5-8A30-C4D1F55B75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354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13FEF1DD-8A77-4190-B694-95A69A43D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="" xmlns:a16="http://schemas.microsoft.com/office/drawing/2014/main" id="{26C2B6B0-483D-49D7-9D68-F611F435D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74459-11FE-4C54-93AB-78C0C7FE07D1}" type="datetimeFigureOut">
              <a:rPr lang="zh-CN" altLang="en-US" smtClean="0"/>
              <a:t>2019/4/26 Friday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2914F614-7C30-47A8-81DC-CBE08AD0D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DC810A79-6390-4A97-AEF4-00BD5ADAE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0DFFD-25EE-40B5-8A30-C4D1F55B75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9715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="" xmlns:a16="http://schemas.microsoft.com/office/drawing/2014/main" id="{8AB6A36D-5F8A-4295-897B-02B0208F2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74459-11FE-4C54-93AB-78C0C7FE07D1}" type="datetimeFigureOut">
              <a:rPr lang="zh-CN" altLang="en-US" smtClean="0"/>
              <a:t>2019/4/26 Friday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="" xmlns:a16="http://schemas.microsoft.com/office/drawing/2014/main" id="{2F2D9458-BA37-48A3-89FF-63EEC8387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8E141943-0BFD-4FA1-B3CC-BF170B67F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0DFFD-25EE-40B5-8A30-C4D1F55B75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8696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3DBF375D-1055-49E4-8300-BC5FB26BF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0D54E760-FC49-4B47-A82F-2D26A220D7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="" xmlns:a16="http://schemas.microsoft.com/office/drawing/2014/main" id="{20B7E433-3972-4ECC-8E22-40980FFB2C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3D435F3D-D7FE-439D-AE7F-6C4704AF8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74459-11FE-4C54-93AB-78C0C7FE07D1}" type="datetimeFigureOut">
              <a:rPr lang="zh-CN" altLang="en-US" smtClean="0"/>
              <a:t>2019/4/26 Friday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E997251B-456D-41C8-BAD5-9C5395529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21BE18A6-D6A9-42F0-8043-49F9C0750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0DFFD-25EE-40B5-8A30-C4D1F55B75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1690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BFC421CA-3ACE-41E1-A5C5-5F390173D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="" xmlns:a16="http://schemas.microsoft.com/office/drawing/2014/main" id="{1491361D-5C4E-429F-BFA7-5EC6780D66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="" xmlns:a16="http://schemas.microsoft.com/office/drawing/2014/main" id="{BDE25713-F0E5-4381-BEFF-DBA6F9BEDA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CA2DC3ED-C060-4143-87D2-EB47E99D8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74459-11FE-4C54-93AB-78C0C7FE07D1}" type="datetimeFigureOut">
              <a:rPr lang="zh-CN" altLang="en-US" smtClean="0"/>
              <a:t>2019/4/26 Friday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576A9E90-D5DD-440F-BCA8-86B2FD3FA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70BE0278-4B17-4DAA-ADB5-F83DFE477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0DFFD-25EE-40B5-8A30-C4D1F55B75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2237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="" xmlns:a16="http://schemas.microsoft.com/office/drawing/2014/main" id="{D2C28983-CFBC-458D-AEE2-E34080D81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6ECE5AE3-1B8A-4CD3-8C5B-06B5B27A08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F0F85B58-3F5F-4C7C-B139-805C5290F1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D74459-11FE-4C54-93AB-78C0C7FE07D1}" type="datetimeFigureOut">
              <a:rPr lang="zh-CN" altLang="en-US" smtClean="0"/>
              <a:t>2019/4/26 Friday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A6BF796B-B315-4191-97BA-E80C2E1A4D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E9B02344-DA65-49AC-BE74-523AC3F3F9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D0DFFD-25EE-40B5-8A30-C4D1F55B75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3340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0.emf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47"/>
          <p:cNvSpPr/>
          <p:nvPr/>
        </p:nvSpPr>
        <p:spPr>
          <a:xfrm>
            <a:off x="1613102" y="2681989"/>
            <a:ext cx="6705565" cy="338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tIns="45719" rIns="45719" bIns="45719">
            <a:spAutoFit/>
          </a:bodyPr>
          <a:lstStyle>
            <a:lvl1pPr algn="l" defTabSz="1828800">
              <a:defRPr sz="46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algn="r"/>
            <a:r>
              <a:rPr lang="en-US" altLang="zh-CN" sz="1600" dirty="0"/>
              <a:t>-- </a:t>
            </a:r>
            <a:r>
              <a:rPr lang="zh-CN" altLang="en-US" sz="1600" dirty="0"/>
              <a:t>提升资产管理业务搭建和管理的效率</a:t>
            </a:r>
            <a:endParaRPr sz="1600" dirty="0"/>
          </a:p>
        </p:txBody>
      </p:sp>
      <p:sp>
        <p:nvSpPr>
          <p:cNvPr id="13" name="Shape 148"/>
          <p:cNvSpPr/>
          <p:nvPr/>
        </p:nvSpPr>
        <p:spPr>
          <a:xfrm>
            <a:off x="797851" y="4866383"/>
            <a:ext cx="2246767" cy="461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tIns="45719" rIns="45719" bIns="45719">
            <a:spAutoFit/>
          </a:bodyPr>
          <a:lstStyle>
            <a:lvl1pPr algn="l" defTabSz="1828800">
              <a:defRPr sz="30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rPr sz="2400" dirty="0" err="1"/>
              <a:t>汇报人</a:t>
            </a:r>
            <a:r>
              <a:rPr sz="2400" dirty="0"/>
              <a:t>：</a:t>
            </a:r>
            <a:r>
              <a:rPr lang="zh-CN" altLang="en-US" sz="2400" dirty="0"/>
              <a:t>殷昱煜</a:t>
            </a:r>
            <a:endParaRPr sz="2400" dirty="0"/>
          </a:p>
        </p:txBody>
      </p:sp>
      <p:sp>
        <p:nvSpPr>
          <p:cNvPr id="14" name="Shape 149"/>
          <p:cNvSpPr/>
          <p:nvPr/>
        </p:nvSpPr>
        <p:spPr>
          <a:xfrm>
            <a:off x="695028" y="1962479"/>
            <a:ext cx="7729203" cy="7078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tIns="45719" rIns="45719" bIns="45719">
            <a:spAutoFit/>
          </a:bodyPr>
          <a:lstStyle>
            <a:lvl1pPr algn="l" defTabSz="1828800">
              <a:defRPr sz="84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rPr lang="zh-CN" altLang="en-US" sz="4000" dirty="0"/>
              <a:t>资产云业务中台流程引擎部分设计</a:t>
            </a:r>
          </a:p>
        </p:txBody>
      </p:sp>
    </p:spTree>
    <p:extLst>
      <p:ext uri="{BB962C8B-B14F-4D97-AF65-F5344CB8AC3E}">
        <p14:creationId xmlns:p14="http://schemas.microsoft.com/office/powerpoint/2010/main" val="410213757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210" y="35168"/>
            <a:ext cx="10058400" cy="666082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57331" y="207375"/>
            <a:ext cx="6437000" cy="545741"/>
          </a:xfrm>
        </p:spPr>
        <p:txBody>
          <a:bodyPr>
            <a:no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支持组织架构变更的业务流程自适应模型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24497" y="5741376"/>
            <a:ext cx="8006276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流程模型层：业务流程的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设计</a:t>
            </a:r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态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流程定义层：流程模型版本经过部署后的状态（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部署态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69278" y="2242045"/>
            <a:ext cx="54864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业务中台四层体系结构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" name="右大括号 12"/>
          <p:cNvSpPr/>
          <p:nvPr/>
        </p:nvSpPr>
        <p:spPr>
          <a:xfrm>
            <a:off x="10928859" y="2690446"/>
            <a:ext cx="298938" cy="4005543"/>
          </a:xfrm>
          <a:prstGeom prst="rightBrace">
            <a:avLst>
              <a:gd name="adj1" fmla="val 8333"/>
              <a:gd name="adj2" fmla="val 50220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7" name="组合 16"/>
          <p:cNvGrpSpPr/>
          <p:nvPr/>
        </p:nvGrpSpPr>
        <p:grpSpPr>
          <a:xfrm>
            <a:off x="11166253" y="3539055"/>
            <a:ext cx="1151771" cy="2308324"/>
            <a:chOff x="11201421" y="3989620"/>
            <a:chExt cx="1151771" cy="2308324"/>
          </a:xfrm>
        </p:grpSpPr>
        <p:sp>
          <p:nvSpPr>
            <p:cNvPr id="14" name="TextBox 13"/>
            <p:cNvSpPr txBox="1"/>
            <p:nvPr/>
          </p:nvSpPr>
          <p:spPr>
            <a:xfrm>
              <a:off x="11500356" y="3989620"/>
              <a:ext cx="325309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基</a:t>
              </a:r>
              <a:endPara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r>
                <a:rPr lang="zh-CN" altLang="en-US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于</a:t>
              </a:r>
              <a:endPara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endPara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r>
                <a:rPr lang="zh-CN" altLang="en-US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的</a:t>
              </a:r>
              <a:endPara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r>
                <a:rPr lang="zh-CN" altLang="en-US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体</a:t>
              </a:r>
              <a:endPara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r>
                <a:rPr lang="zh-CN" altLang="en-US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系结构</a:t>
              </a:r>
              <a:endPara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1201421" y="4508551"/>
              <a:ext cx="11517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 smtClean="0">
                  <a:latin typeface="黑体" panose="02010609060101010101" pitchFamily="49" charset="-122"/>
                  <a:ea typeface="黑体" panose="02010609060101010101" pitchFamily="49" charset="-122"/>
                </a:rPr>
                <a:t>Flowable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3722911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57331" y="207375"/>
            <a:ext cx="5676552" cy="545741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流程实例回滚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副标题 2">
            <a:extLst>
              <a:ext uri="{FF2B5EF4-FFF2-40B4-BE49-F238E27FC236}">
                <a16:creationId xmlns:a16="http://schemas.microsoft.com/office/drawing/2014/main" xmlns="" id="{16AD46AB-7584-41D9-B000-AC919EDAD3B5}"/>
              </a:ext>
            </a:extLst>
          </p:cNvPr>
          <p:cNvSpPr txBox="1">
            <a:spLocks/>
          </p:cNvSpPr>
          <p:nvPr/>
        </p:nvSpPr>
        <p:spPr>
          <a:xfrm>
            <a:off x="625281" y="739916"/>
            <a:ext cx="2863361" cy="53532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1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、创建如下流程模型</a:t>
            </a:r>
            <a:endParaRPr lang="en-US" altLang="zh-CN" sz="1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337A065A-E7A2-4458-B599-DE8120E4CDD5}"/>
              </a:ext>
            </a:extLst>
          </p:cNvPr>
          <p:cNvSpPr/>
          <p:nvPr/>
        </p:nvSpPr>
        <p:spPr>
          <a:xfrm>
            <a:off x="816802" y="3154760"/>
            <a:ext cx="1049529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假设该模型中的影响域（受组织架构变更影响的区域）为活动</a:t>
            </a:r>
            <a:r>
              <a:rPr lang="en-US" altLang="zh-CN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en-US" altLang="zh-CN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，流程实例的执行路径有两种情况：</a:t>
            </a:r>
            <a:r>
              <a:rPr lang="en-US" altLang="zh-CN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{1,2,4,5}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或</a:t>
            </a:r>
            <a:r>
              <a:rPr lang="en-US" altLang="zh-CN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{1,3,4,5}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，接下来通过实例的历史数据来判断其执行路径并进行</a:t>
            </a:r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</a:rPr>
              <a:t>流程迁移。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DBB12882-879F-40DB-842D-E6A825894D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4743" y="1154321"/>
            <a:ext cx="6622515" cy="1945516"/>
          </a:xfrm>
          <a:prstGeom prst="rect">
            <a:avLst/>
          </a:prstGeom>
        </p:spPr>
      </p:pic>
      <p:sp>
        <p:nvSpPr>
          <p:cNvPr id="8" name="副标题 2">
            <a:extLst>
              <a:ext uri="{FF2B5EF4-FFF2-40B4-BE49-F238E27FC236}">
                <a16:creationId xmlns:a16="http://schemas.microsoft.com/office/drawing/2014/main" xmlns="" id="{16AD46AB-7584-41D9-B000-AC919EDAD3B5}"/>
              </a:ext>
            </a:extLst>
          </p:cNvPr>
          <p:cNvSpPr txBox="1">
            <a:spLocks/>
          </p:cNvSpPr>
          <p:nvPr/>
        </p:nvSpPr>
        <p:spPr>
          <a:xfrm>
            <a:off x="625281" y="3864138"/>
            <a:ext cx="2863361" cy="53532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1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、实例路径判断及迁移</a:t>
            </a:r>
            <a:endParaRPr lang="en-US" altLang="zh-CN" sz="1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副标题 2">
            <a:extLst>
              <a:ext uri="{FF2B5EF4-FFF2-40B4-BE49-F238E27FC236}">
                <a16:creationId xmlns:a16="http://schemas.microsoft.com/office/drawing/2014/main" xmlns="" id="{72828E1E-C0D2-49DF-B045-8D7AC84AECDE}"/>
              </a:ext>
            </a:extLst>
          </p:cNvPr>
          <p:cNvSpPr txBox="1">
            <a:spLocks/>
          </p:cNvSpPr>
          <p:nvPr/>
        </p:nvSpPr>
        <p:spPr>
          <a:xfrm>
            <a:off x="2343660" y="6396251"/>
            <a:ext cx="2949273" cy="32360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红色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序列</a:t>
            </a:r>
            <a:r>
              <a:rPr lang="zh-CN" altLang="en-US" sz="1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流表示执行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的路径</a:t>
            </a:r>
            <a:endParaRPr lang="en-US" altLang="zh-CN" sz="1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/>
            <a:endParaRPr lang="en-US" altLang="zh-CN" sz="1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535715" y="4131798"/>
            <a:ext cx="11120571" cy="2588243"/>
            <a:chOff x="227037" y="3834328"/>
            <a:chExt cx="11710336" cy="2885714"/>
          </a:xfrm>
        </p:grpSpPr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xmlns="" id="{9C630F41-3355-4068-89B5-05BC3DCF8B2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613564" y="3834328"/>
              <a:ext cx="4323809" cy="2885714"/>
            </a:xfrm>
            <a:prstGeom prst="rect">
              <a:avLst/>
            </a:prstGeom>
          </p:spPr>
        </p:pic>
        <p:pic>
          <p:nvPicPr>
            <p:cNvPr id="9" name="图片 8">
              <a:extLst>
                <a:ext uri="{FF2B5EF4-FFF2-40B4-BE49-F238E27FC236}">
                  <a16:creationId xmlns:a16="http://schemas.microsoft.com/office/drawing/2014/main" xmlns="" id="{B601096A-7030-4428-B37A-5CF2CE67605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27037" y="4151040"/>
              <a:ext cx="7274182" cy="2136959"/>
            </a:xfrm>
            <a:prstGeom prst="rect">
              <a:avLst/>
            </a:prstGeom>
          </p:spPr>
        </p:pic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xmlns="" id="{E7FCE2CC-B802-4DC4-9535-44E2EE6AE8E8}"/>
                </a:ext>
              </a:extLst>
            </p:cNvPr>
            <p:cNvCxnSpPr>
              <a:cxnSpLocks/>
            </p:cNvCxnSpPr>
            <p:nvPr/>
          </p:nvCxnSpPr>
          <p:spPr>
            <a:xfrm>
              <a:off x="6346163" y="4285660"/>
              <a:ext cx="0" cy="650905"/>
            </a:xfrm>
            <a:prstGeom prst="straightConnector1">
              <a:avLst/>
            </a:prstGeom>
            <a:ln w="190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xmlns="" id="{FE8F9B4D-D858-4EAA-8FE0-B3861CE735EA}"/>
                </a:ext>
              </a:extLst>
            </p:cNvPr>
            <p:cNvCxnSpPr/>
            <p:nvPr/>
          </p:nvCxnSpPr>
          <p:spPr>
            <a:xfrm>
              <a:off x="6350972" y="4272960"/>
              <a:ext cx="1397000" cy="0"/>
            </a:xfrm>
            <a:prstGeom prst="line">
              <a:avLst/>
            </a:prstGeom>
            <a:ln w="19050">
              <a:solidFill>
                <a:schemeClr val="accent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xmlns="" id="{AC91E9B7-D700-40BF-BD85-BA7D007D3B6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64128" y="6025560"/>
              <a:ext cx="3879035" cy="121920"/>
            </a:xfrm>
            <a:prstGeom prst="line">
              <a:avLst/>
            </a:prstGeom>
            <a:ln w="19050">
              <a:solidFill>
                <a:schemeClr val="accent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8821745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737988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1175</TotalTime>
  <Words>146</Words>
  <Application>Microsoft Office PowerPoint</Application>
  <PresentationFormat>自定义</PresentationFormat>
  <Paragraphs>20</Paragraphs>
  <Slides>4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Office 主题​​</vt:lpstr>
      <vt:lpstr>PowerPoint 演示文稿</vt:lpstr>
      <vt:lpstr>支持组织架构变更的业务流程自适应模型</vt:lpstr>
      <vt:lpstr>流程实例回滚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支持组织架构变更的自适应业务流程引擎 </dc:title>
  <dc:creator>Ye Ricardo</dc:creator>
  <cp:lastModifiedBy>User</cp:lastModifiedBy>
  <cp:revision>713</cp:revision>
  <dcterms:created xsi:type="dcterms:W3CDTF">2019-04-17T01:39:23Z</dcterms:created>
  <dcterms:modified xsi:type="dcterms:W3CDTF">2019-04-26T03:22:50Z</dcterms:modified>
</cp:coreProperties>
</file>