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3" r:id="rId4"/>
  </p:sldMasterIdLst>
  <p:notesMasterIdLst>
    <p:notesMasterId r:id="rId16"/>
  </p:notesMasterIdLst>
  <p:handoutMasterIdLst>
    <p:handoutMasterId r:id="rId17"/>
  </p:handoutMasterIdLst>
  <p:sldIdLst>
    <p:sldId id="891" r:id="rId5"/>
    <p:sldId id="880" r:id="rId6"/>
    <p:sldId id="2666" r:id="rId7"/>
    <p:sldId id="2668" r:id="rId8"/>
    <p:sldId id="2667" r:id="rId9"/>
    <p:sldId id="2669" r:id="rId10"/>
    <p:sldId id="2670" r:id="rId11"/>
    <p:sldId id="2672" r:id="rId12"/>
    <p:sldId id="2673" r:id="rId13"/>
    <p:sldId id="2665" r:id="rId14"/>
    <p:sldId id="887" r:id="rId15"/>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Proxima Nova" panose="02000506030000020004" pitchFamily="50" charset="0"/>
      <p:regular r:id="rId22"/>
      <p:bold r:id="rId23"/>
    </p:embeddedFont>
    <p:embeddedFont>
      <p:font typeface="Proxima Nova Alt Rg" panose="020B0604020202020204" charset="0"/>
      <p:regular r:id="rId24"/>
      <p:bold r:id="rId25"/>
    </p:embeddedFont>
    <p:embeddedFont>
      <p:font typeface="PROXIMA NOVA LT SEMIBOLD" panose="020B0604020202020204" charset="0"/>
      <p:regular r:id="rId26"/>
      <p:bold r:id="rId27"/>
      <p:italic r:id="rId28"/>
      <p:boldItalic r:id="rId29"/>
    </p:embeddedFont>
    <p:embeddedFont>
      <p:font typeface="Proxima Nova Semibold" panose="02000506030000020004" pitchFamily="50" charset="0"/>
      <p:regular r:id="rId3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na Wood" initials="LW" lastIdx="17" clrIdx="0">
    <p:extLst>
      <p:ext uri="{19B8F6BF-5375-455C-9EA6-DF929625EA0E}">
        <p15:presenceInfo xmlns:p15="http://schemas.microsoft.com/office/powerpoint/2012/main" userId="S::leenawood@assetfuture.com::d766fca5-7ef8-45fa-ab73-c3ed5619c843" providerId="AD"/>
      </p:ext>
    </p:extLst>
  </p:cmAuthor>
  <p:cmAuthor id="2" name="Domenic Fonte" initials="DF" lastIdx="9" clrIdx="1">
    <p:extLst>
      <p:ext uri="{19B8F6BF-5375-455C-9EA6-DF929625EA0E}">
        <p15:presenceInfo xmlns:p15="http://schemas.microsoft.com/office/powerpoint/2012/main" userId="S::domenicfonte@assetfuture.com::ecd59816-81af-4b17-94df-f7b6f37847b0" providerId="AD"/>
      </p:ext>
    </p:extLst>
  </p:cmAuthor>
  <p:cmAuthor id="3" name="Audrey Barrie" initials="AB" lastIdx="14" clrIdx="2">
    <p:extLst>
      <p:ext uri="{19B8F6BF-5375-455C-9EA6-DF929625EA0E}">
        <p15:presenceInfo xmlns:p15="http://schemas.microsoft.com/office/powerpoint/2012/main" userId="S::audreybarrie@assetfuture.com::d61e41e0-8981-454b-ab8b-849579b5ff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D10"/>
    <a:srgbClr val="ECEDEC"/>
    <a:srgbClr val="EFECE7"/>
    <a:srgbClr val="F5F5F7"/>
    <a:srgbClr val="F1F5F8"/>
    <a:srgbClr val="33495C"/>
    <a:srgbClr val="151B26"/>
    <a:srgbClr val="F1F2F4"/>
    <a:srgbClr val="7FD5BE"/>
    <a:srgbClr val="92AB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C28623-B2A0-4C2C-8A19-C31D2E0E633C}" v="2" dt="2022-05-06T02:10:2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74514" autoAdjust="0"/>
  </p:normalViewPr>
  <p:slideViewPr>
    <p:cSldViewPr snapToGrid="0">
      <p:cViewPr varScale="1">
        <p:scale>
          <a:sx n="58" d="100"/>
          <a:sy n="58" d="100"/>
        </p:scale>
        <p:origin x="1644"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Damodaran" userId="6903df21-cd26-4a91-ab73-67a461a6feeb" providerId="ADAL" clId="{DBC28623-B2A0-4C2C-8A19-C31D2E0E633C}"/>
    <pc:docChg chg="undo custSel delSld modSld">
      <pc:chgData name="Rahul Damodaran" userId="6903df21-cd26-4a91-ab73-67a461a6feeb" providerId="ADAL" clId="{DBC28623-B2A0-4C2C-8A19-C31D2E0E633C}" dt="2022-05-06T02:11:14.172" v="169" actId="47"/>
      <pc:docMkLst>
        <pc:docMk/>
      </pc:docMkLst>
      <pc:sldChg chg="del">
        <pc:chgData name="Rahul Damodaran" userId="6903df21-cd26-4a91-ab73-67a461a6feeb" providerId="ADAL" clId="{DBC28623-B2A0-4C2C-8A19-C31D2E0E633C}" dt="2022-05-06T02:11:14.172" v="169" actId="47"/>
        <pc:sldMkLst>
          <pc:docMk/>
          <pc:sldMk cId="3376731658" sldId="2664"/>
        </pc:sldMkLst>
      </pc:sldChg>
      <pc:sldChg chg="modSp mod">
        <pc:chgData name="Rahul Damodaran" userId="6903df21-cd26-4a91-ab73-67a461a6feeb" providerId="ADAL" clId="{DBC28623-B2A0-4C2C-8A19-C31D2E0E633C}" dt="2022-05-06T02:10:26.144" v="168" actId="5793"/>
        <pc:sldMkLst>
          <pc:docMk/>
          <pc:sldMk cId="2045114893" sldId="2665"/>
        </pc:sldMkLst>
        <pc:spChg chg="mod">
          <ac:chgData name="Rahul Damodaran" userId="6903df21-cd26-4a91-ab73-67a461a6feeb" providerId="ADAL" clId="{DBC28623-B2A0-4C2C-8A19-C31D2E0E633C}" dt="2022-05-06T02:10:26.144" v="168" actId="5793"/>
          <ac:spMkLst>
            <pc:docMk/>
            <pc:sldMk cId="2045114893" sldId="2665"/>
            <ac:spMk id="7" creationId="{E23826C6-3A07-A9DB-831D-B821C5CACD8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0C95B1-B72F-9449-8B36-AF25152AF6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70B261-1972-FB47-94BC-2611BBB207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1CBFF7-5FF0-A64B-9FFF-1E3BD05549A7}" type="datetimeFigureOut">
              <a:rPr lang="en-US" smtClean="0"/>
              <a:t>5/18/2022</a:t>
            </a:fld>
            <a:endParaRPr lang="en-US"/>
          </a:p>
        </p:txBody>
      </p:sp>
      <p:sp>
        <p:nvSpPr>
          <p:cNvPr id="4" name="Footer Placeholder 3">
            <a:extLst>
              <a:ext uri="{FF2B5EF4-FFF2-40B4-BE49-F238E27FC236}">
                <a16:creationId xmlns:a16="http://schemas.microsoft.com/office/drawing/2014/main" id="{4AA82B07-AFAC-7E48-AC5C-46B30FEE27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2B1BDA-2BE7-CB49-9565-8874E1BB7C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56E17-491F-0B42-85B1-AD5B123FB2D1}" type="slidenum">
              <a:rPr lang="en-US" smtClean="0"/>
              <a:t>‹#›</a:t>
            </a:fld>
            <a:endParaRPr lang="en-US"/>
          </a:p>
        </p:txBody>
      </p:sp>
    </p:spTree>
    <p:extLst>
      <p:ext uri="{BB962C8B-B14F-4D97-AF65-F5344CB8AC3E}">
        <p14:creationId xmlns:p14="http://schemas.microsoft.com/office/powerpoint/2010/main" val="1673197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Proxima Nova Alt Rg" panose="02000506030000020004" pitchFamily="2" charset="77"/>
              </a:defRPr>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Proxima Nova Alt Rg" panose="02000506030000020004" pitchFamily="2" charset="77"/>
              </a:defRPr>
            </a:lvl1pPr>
          </a:lstStyle>
          <a:p>
            <a:fld id="{11A8D408-CA8A-42D5-ACA6-07BDC4E4D29F}" type="datetimeFigureOut">
              <a:rPr lang="en-GB" smtClean="0"/>
              <a:pPr/>
              <a:t>18/05/2022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Proxima Nova Alt Rg" panose="02000506030000020004" pitchFamily="2" charset="77"/>
              </a:defRPr>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Proxima Nova Alt Rg" panose="02000506030000020004" pitchFamily="2" charset="77"/>
              </a:defRPr>
            </a:lvl1pPr>
          </a:lstStyle>
          <a:p>
            <a:fld id="{5AD09280-50D6-42FF-8B70-3885FDD34775}" type="slidenum">
              <a:rPr lang="en-GB" smtClean="0"/>
              <a:pPr/>
              <a:t>‹#›</a:t>
            </a:fld>
            <a:endParaRPr lang="en-GB"/>
          </a:p>
        </p:txBody>
      </p:sp>
    </p:spTree>
    <p:extLst>
      <p:ext uri="{BB962C8B-B14F-4D97-AF65-F5344CB8AC3E}">
        <p14:creationId xmlns:p14="http://schemas.microsoft.com/office/powerpoint/2010/main" val="4237977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Proxima Nova Alt Rg" panose="02000506030000020004" pitchFamily="2" charset="77"/>
        <a:ea typeface="+mn-ea"/>
        <a:cs typeface="+mn-cs"/>
      </a:defRPr>
    </a:lvl1pPr>
    <a:lvl2pPr marL="457200" algn="l" defTabSz="914400" rtl="0" eaLnBrk="1" latinLnBrk="0" hangingPunct="1">
      <a:defRPr sz="1200" b="0" i="0" kern="1200">
        <a:solidFill>
          <a:schemeClr val="tx1"/>
        </a:solidFill>
        <a:latin typeface="Proxima Nova Alt Rg" panose="02000506030000020004" pitchFamily="2" charset="77"/>
        <a:ea typeface="+mn-ea"/>
        <a:cs typeface="+mn-cs"/>
      </a:defRPr>
    </a:lvl2pPr>
    <a:lvl3pPr marL="914400" algn="l" defTabSz="914400" rtl="0" eaLnBrk="1" latinLnBrk="0" hangingPunct="1">
      <a:defRPr sz="1200" b="0" i="0" kern="1200">
        <a:solidFill>
          <a:schemeClr val="tx1"/>
        </a:solidFill>
        <a:latin typeface="Proxima Nova Alt Rg" panose="02000506030000020004" pitchFamily="2" charset="77"/>
        <a:ea typeface="+mn-ea"/>
        <a:cs typeface="+mn-cs"/>
      </a:defRPr>
    </a:lvl3pPr>
    <a:lvl4pPr marL="1371600" algn="l" defTabSz="914400" rtl="0" eaLnBrk="1" latinLnBrk="0" hangingPunct="1">
      <a:defRPr sz="1200" b="0" i="0" kern="1200">
        <a:solidFill>
          <a:schemeClr val="tx1"/>
        </a:solidFill>
        <a:latin typeface="Proxima Nova Alt Rg" panose="02000506030000020004" pitchFamily="2" charset="77"/>
        <a:ea typeface="+mn-ea"/>
        <a:cs typeface="+mn-cs"/>
      </a:defRPr>
    </a:lvl4pPr>
    <a:lvl5pPr marL="1828800" algn="l" defTabSz="914400" rtl="0" eaLnBrk="1" latinLnBrk="0" hangingPunct="1">
      <a:defRPr sz="1200" b="0" i="0" kern="1200">
        <a:solidFill>
          <a:schemeClr val="tx1"/>
        </a:solidFill>
        <a:latin typeface="Proxima Nova Alt Rg" panose="02000506030000020004"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D09280-50D6-42FF-8B70-3885FDD34775}" type="slidenum">
              <a:rPr lang="en-GB" smtClean="0"/>
              <a:pPr/>
              <a:t>2</a:t>
            </a:fld>
            <a:endParaRPr lang="en-GB"/>
          </a:p>
        </p:txBody>
      </p:sp>
    </p:spTree>
    <p:extLst>
      <p:ext uri="{BB962C8B-B14F-4D97-AF65-F5344CB8AC3E}">
        <p14:creationId xmlns:p14="http://schemas.microsoft.com/office/powerpoint/2010/main" val="3614100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Alternatively, you can customize installation as well, if you prefer to change the installation folder or the components that are getting installed.</a:t>
            </a:r>
          </a:p>
          <a:p>
            <a:r>
              <a:rPr lang="en-US" dirty="0"/>
              <a:t>In case you miss to check “Add Python to PATH”, you will have to add it manually. </a:t>
            </a:r>
          </a:p>
          <a:p>
            <a:r>
              <a:rPr lang="en-US" dirty="0"/>
              <a:t>If you don’t add the location to PATH environment variable, you’ll have to include this Path in each python script that you work on.</a:t>
            </a:r>
          </a:p>
        </p:txBody>
      </p:sp>
      <p:sp>
        <p:nvSpPr>
          <p:cNvPr id="4" name="Slide Number Placeholder 3"/>
          <p:cNvSpPr>
            <a:spLocks noGrp="1"/>
          </p:cNvSpPr>
          <p:nvPr>
            <p:ph type="sldNum" sz="quarter" idx="5"/>
          </p:nvPr>
        </p:nvSpPr>
        <p:spPr/>
        <p:txBody>
          <a:bodyPr/>
          <a:lstStyle/>
          <a:p>
            <a:fld id="{5AD09280-50D6-42FF-8B70-3885FDD34775}" type="slidenum">
              <a:rPr lang="en-GB" smtClean="0"/>
              <a:pPr/>
              <a:t>3</a:t>
            </a:fld>
            <a:endParaRPr lang="en-GB"/>
          </a:p>
        </p:txBody>
      </p:sp>
    </p:spTree>
    <p:extLst>
      <p:ext uri="{BB962C8B-B14F-4D97-AF65-F5344CB8AC3E}">
        <p14:creationId xmlns:p14="http://schemas.microsoft.com/office/powerpoint/2010/main" val="228811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first time you open VSCode, it will prompt you for a basic configuration related to User experience, like the theme, and components you want on your screen, integrating with GitHub. I’m just going to select the theme. We’ll configure git integration later. I’ll click “Mark done”.</a:t>
            </a:r>
          </a:p>
          <a:p>
            <a:r>
              <a:rPr lang="en-US" dirty="0"/>
              <a:t>By default, you see the “Get Started” tab with options to create/open files. I’ll just close it for now.</a:t>
            </a:r>
          </a:p>
          <a:p>
            <a:r>
              <a:rPr lang="en-US" dirty="0"/>
              <a:t>On the top, you have the VSCode Menu and on the left, you have the “Actions “bar.</a:t>
            </a:r>
          </a:p>
          <a:p>
            <a:r>
              <a:rPr lang="en-US" dirty="0"/>
              <a:t>The first button, for file explorer, then you have the search, followed by Source control, run and debug, and then Extensions.</a:t>
            </a:r>
          </a:p>
        </p:txBody>
      </p:sp>
      <p:sp>
        <p:nvSpPr>
          <p:cNvPr id="4" name="Slide Number Placeholder 3"/>
          <p:cNvSpPr>
            <a:spLocks noGrp="1"/>
          </p:cNvSpPr>
          <p:nvPr>
            <p:ph type="sldNum" sz="quarter" idx="5"/>
          </p:nvPr>
        </p:nvSpPr>
        <p:spPr/>
        <p:txBody>
          <a:bodyPr/>
          <a:lstStyle/>
          <a:p>
            <a:fld id="{5AD09280-50D6-42FF-8B70-3885FDD34775}" type="slidenum">
              <a:rPr lang="en-GB" smtClean="0"/>
              <a:pPr/>
              <a:t>4</a:t>
            </a:fld>
            <a:endParaRPr lang="en-GB"/>
          </a:p>
        </p:txBody>
      </p:sp>
    </p:spTree>
    <p:extLst>
      <p:ext uri="{BB962C8B-B14F-4D97-AF65-F5344CB8AC3E}">
        <p14:creationId xmlns:p14="http://schemas.microsoft.com/office/powerpoint/2010/main" val="3617141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D09280-50D6-42FF-8B70-3885FDD34775}" type="slidenum">
              <a:rPr lang="en-GB" smtClean="0"/>
              <a:pPr/>
              <a:t>5</a:t>
            </a:fld>
            <a:endParaRPr lang="en-GB"/>
          </a:p>
        </p:txBody>
      </p:sp>
    </p:spTree>
    <p:extLst>
      <p:ext uri="{BB962C8B-B14F-4D97-AF65-F5344CB8AC3E}">
        <p14:creationId xmlns:p14="http://schemas.microsoft.com/office/powerpoint/2010/main" val="242453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D09280-50D6-42FF-8B70-3885FDD34775}" type="slidenum">
              <a:rPr lang="en-GB" smtClean="0"/>
              <a:pPr/>
              <a:t>6</a:t>
            </a:fld>
            <a:endParaRPr lang="en-GB"/>
          </a:p>
        </p:txBody>
      </p:sp>
    </p:spTree>
    <p:extLst>
      <p:ext uri="{BB962C8B-B14F-4D97-AF65-F5344CB8AC3E}">
        <p14:creationId xmlns:p14="http://schemas.microsoft.com/office/powerpoint/2010/main" val="71911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D09280-50D6-42FF-8B70-3885FDD34775}" type="slidenum">
              <a:rPr lang="en-GB" smtClean="0"/>
              <a:pPr/>
              <a:t>9</a:t>
            </a:fld>
            <a:endParaRPr lang="en-GB"/>
          </a:p>
        </p:txBody>
      </p:sp>
    </p:spTree>
    <p:extLst>
      <p:ext uri="{BB962C8B-B14F-4D97-AF65-F5344CB8AC3E}">
        <p14:creationId xmlns:p14="http://schemas.microsoft.com/office/powerpoint/2010/main" val="213073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474790" y="2947988"/>
            <a:ext cx="6835024" cy="2613910"/>
          </a:xfrm>
          <a:prstGeom prst="rect">
            <a:avLst/>
          </a:prstGeom>
          <a:noFill/>
        </p:spPr>
        <p:txBody>
          <a:bodyPr anchor="ctr">
            <a:noAutofit/>
          </a:bodyPr>
          <a:lstStyle>
            <a:lvl1pPr algn="l">
              <a:defRPr sz="6120" b="1" i="0" baseline="0">
                <a:solidFill>
                  <a:schemeClr val="bg1"/>
                </a:solidFill>
                <a:latin typeface="Proxima Nova Alt Rg" panose="02000506030000020004" pitchFamily="2" charset="77"/>
              </a:defRPr>
            </a:lvl1pPr>
          </a:lstStyle>
          <a:p>
            <a:r>
              <a:rPr lang="en-US"/>
              <a:t>Presentation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9144000" y="0"/>
            <a:ext cx="9144000" cy="10287000"/>
          </a:xfrm>
          <a:prstGeom prst="rect">
            <a:avLst/>
          </a:prstGeom>
        </p:spPr>
        <p:txBody>
          <a:bodyPr/>
          <a:lstStyle>
            <a:lvl1pPr marL="0" indent="0">
              <a:buNone/>
              <a:defRPr/>
            </a:lvl1pPr>
          </a:lstStyle>
          <a:p>
            <a:r>
              <a:rPr lang="en-GB"/>
              <a:t>Click icon to add picture</a:t>
            </a:r>
            <a:endParaRPr lang="en-US"/>
          </a:p>
        </p:txBody>
      </p:sp>
      <p:sp>
        <p:nvSpPr>
          <p:cNvPr id="8" name="Text Placeholder 7">
            <a:extLst>
              <a:ext uri="{FF2B5EF4-FFF2-40B4-BE49-F238E27FC236}">
                <a16:creationId xmlns:a16="http://schemas.microsoft.com/office/drawing/2014/main" id="{D9534B49-E481-E34B-BF9E-826078BFEAEF}"/>
              </a:ext>
            </a:extLst>
          </p:cNvPr>
          <p:cNvSpPr>
            <a:spLocks noGrp="1"/>
          </p:cNvSpPr>
          <p:nvPr>
            <p:ph type="body" sz="quarter" idx="11" hasCustomPrompt="1"/>
          </p:nvPr>
        </p:nvSpPr>
        <p:spPr>
          <a:xfrm>
            <a:off x="1547816" y="7339015"/>
            <a:ext cx="6761996" cy="738187"/>
          </a:xfrm>
          <a:prstGeom prst="rect">
            <a:avLst/>
          </a:prstGeom>
        </p:spPr>
        <p:txBody>
          <a:bodyPr>
            <a:normAutofit/>
          </a:bodyPr>
          <a:lstStyle>
            <a:lvl1pPr marL="0" indent="0">
              <a:buNone/>
              <a:defRPr sz="3060" b="1" i="0">
                <a:solidFill>
                  <a:schemeClr val="accent1"/>
                </a:solidFill>
                <a:latin typeface="Proxima Nova Alt Rg" panose="02000506030000020004" pitchFamily="2" charset="77"/>
              </a:defRPr>
            </a:lvl1pPr>
            <a:lvl2pPr marL="388620" indent="0">
              <a:buNone/>
              <a:defRPr>
                <a:solidFill>
                  <a:schemeClr val="accent1"/>
                </a:solidFill>
              </a:defRPr>
            </a:lvl2pPr>
            <a:lvl3pPr marL="777240" indent="0">
              <a:buNone/>
              <a:defRPr>
                <a:solidFill>
                  <a:schemeClr val="accent1"/>
                </a:solidFill>
              </a:defRPr>
            </a:lvl3pPr>
            <a:lvl4pPr marL="1165860" indent="0">
              <a:buNone/>
              <a:defRPr>
                <a:solidFill>
                  <a:schemeClr val="accent1"/>
                </a:solidFill>
              </a:defRPr>
            </a:lvl4pPr>
            <a:lvl5pPr marL="1554480" indent="0">
              <a:buNone/>
              <a:defRPr>
                <a:solidFill>
                  <a:schemeClr val="accent1"/>
                </a:solidFill>
              </a:defRPr>
            </a:lvl5pPr>
          </a:lstStyle>
          <a:p>
            <a:pPr lvl="0"/>
            <a:r>
              <a:rPr lang="en-GB"/>
              <a:t>Presenter</a:t>
            </a:r>
            <a:endParaRPr lang="en-US"/>
          </a:p>
        </p:txBody>
      </p:sp>
      <p:sp>
        <p:nvSpPr>
          <p:cNvPr id="9" name="Text Placeholder 7">
            <a:extLst>
              <a:ext uri="{FF2B5EF4-FFF2-40B4-BE49-F238E27FC236}">
                <a16:creationId xmlns:a16="http://schemas.microsoft.com/office/drawing/2014/main" id="{AB5EF5F1-3817-2D4A-BF13-4686FB22E75E}"/>
              </a:ext>
            </a:extLst>
          </p:cNvPr>
          <p:cNvSpPr>
            <a:spLocks noGrp="1"/>
          </p:cNvSpPr>
          <p:nvPr>
            <p:ph type="body" sz="quarter" idx="12" hasCustomPrompt="1"/>
          </p:nvPr>
        </p:nvSpPr>
        <p:spPr>
          <a:xfrm>
            <a:off x="1547816" y="8089317"/>
            <a:ext cx="6761996" cy="738187"/>
          </a:xfrm>
          <a:prstGeom prst="rect">
            <a:avLst/>
          </a:prstGeom>
        </p:spPr>
        <p:txBody>
          <a:bodyPr>
            <a:normAutofit/>
          </a:bodyPr>
          <a:lstStyle>
            <a:lvl1pPr marL="0" indent="0">
              <a:buNone/>
              <a:defRPr sz="3060" b="0" i="0">
                <a:solidFill>
                  <a:schemeClr val="accent1"/>
                </a:solidFill>
                <a:latin typeface="Proxima Nova Alt Rg" panose="02000506030000020004" pitchFamily="2" charset="77"/>
              </a:defRPr>
            </a:lvl1pPr>
            <a:lvl2pPr marL="388620" indent="0">
              <a:buNone/>
              <a:defRPr>
                <a:solidFill>
                  <a:schemeClr val="accent1"/>
                </a:solidFill>
              </a:defRPr>
            </a:lvl2pPr>
            <a:lvl3pPr marL="777240" indent="0">
              <a:buNone/>
              <a:defRPr>
                <a:solidFill>
                  <a:schemeClr val="accent1"/>
                </a:solidFill>
              </a:defRPr>
            </a:lvl3pPr>
            <a:lvl4pPr marL="1165860" indent="0">
              <a:buNone/>
              <a:defRPr>
                <a:solidFill>
                  <a:schemeClr val="accent1"/>
                </a:solidFill>
              </a:defRPr>
            </a:lvl4pPr>
            <a:lvl5pPr marL="1554480" indent="0">
              <a:buNone/>
              <a:defRPr>
                <a:solidFill>
                  <a:schemeClr val="accent1"/>
                </a:solidFill>
              </a:defRPr>
            </a:lvl5pPr>
          </a:lstStyle>
          <a:p>
            <a:pPr lvl="0"/>
            <a:r>
              <a:rPr lang="en-GB"/>
              <a:t>Date</a:t>
            </a:r>
            <a:endParaRPr lang="en-US"/>
          </a:p>
        </p:txBody>
      </p:sp>
      <p:pic>
        <p:nvPicPr>
          <p:cNvPr id="10" name="Picture 6">
            <a:extLst>
              <a:ext uri="{FF2B5EF4-FFF2-40B4-BE49-F238E27FC236}">
                <a16:creationId xmlns:a16="http://schemas.microsoft.com/office/drawing/2014/main" id="{8229E42E-520E-3F41-89C0-CC04909BF6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2846" y="1014413"/>
            <a:ext cx="3817936"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80181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guide id="3" orient="horz" pos="518" userDrawn="1">
          <p15:clr>
            <a:srgbClr val="FBAE40"/>
          </p15:clr>
        </p15:guide>
        <p15:guide id="4" pos="10545" userDrawn="1">
          <p15:clr>
            <a:srgbClr val="FBAE40"/>
          </p15:clr>
        </p15:guide>
        <p15:guide id="5" orient="horz" pos="1244" userDrawn="1">
          <p15:clr>
            <a:srgbClr val="FBAE40"/>
          </p15:clr>
        </p15:guide>
        <p15:guide id="6" orient="horz" pos="18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with Image">
    <p:bg>
      <p:bgPr>
        <a:solidFill>
          <a:schemeClr val="tx1"/>
        </a:solidFill>
        <a:effectLst/>
      </p:bgPr>
    </p:bg>
    <p:spTree>
      <p:nvGrpSpPr>
        <p:cNvPr id="1" name=""/>
        <p:cNvGrpSpPr/>
        <p:nvPr/>
      </p:nvGrpSpPr>
      <p:grpSpPr>
        <a:xfrm>
          <a:off x="0" y="0"/>
          <a:ext cx="0" cy="0"/>
          <a:chOff x="0" y="0"/>
          <a:chExt cx="0" cy="0"/>
        </a:xfrm>
      </p:grpSpPr>
      <p:pic>
        <p:nvPicPr>
          <p:cNvPr id="8" name="Picture 6">
            <a:extLst>
              <a:ext uri="{FF2B5EF4-FFF2-40B4-BE49-F238E27FC236}">
                <a16:creationId xmlns:a16="http://schemas.microsoft.com/office/drawing/2014/main" id="{B323FA93-C8CC-A043-9DE4-60D3044F19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318" y="9611218"/>
            <a:ext cx="1954091" cy="34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921338" y="3499725"/>
            <a:ext cx="5836316" cy="2484437"/>
          </a:xfrm>
          <a:prstGeom prst="rect">
            <a:avLst/>
          </a:prstGeom>
          <a:noFill/>
        </p:spPr>
        <p:txBody>
          <a:bodyPr anchor="ctr">
            <a:noAutofit/>
          </a:bodyPr>
          <a:lstStyle>
            <a:lvl1pPr algn="l">
              <a:defRPr sz="6120" b="1" i="0" baseline="0">
                <a:solidFill>
                  <a:schemeClr val="bg1"/>
                </a:solidFill>
                <a:latin typeface="Proxima Nova Alt Rg" panose="02000506030000020004" pitchFamily="2" charset="77"/>
              </a:defRPr>
            </a:lvl1pPr>
          </a:lstStyle>
          <a:p>
            <a:r>
              <a:rPr lang="en-US"/>
              <a:t>Section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9144000" y="0"/>
            <a:ext cx="9144000" cy="10287000"/>
          </a:xfrm>
          <a:prstGeom prst="rect">
            <a:avLst/>
          </a:prstGeom>
        </p:spPr>
        <p:txBody>
          <a:bodyPr/>
          <a:lstStyle>
            <a:lvl1pPr marL="0" indent="0">
              <a:buNone/>
              <a:defRPr/>
            </a:lvl1pPr>
          </a:lstStyle>
          <a:p>
            <a:r>
              <a:rPr lang="en-GB"/>
              <a:t>Click icon to add picture</a:t>
            </a:r>
            <a:endParaRPr lang="en-US"/>
          </a:p>
        </p:txBody>
      </p:sp>
      <p:sp>
        <p:nvSpPr>
          <p:cNvPr id="6" name="TextBox 5">
            <a:extLst>
              <a:ext uri="{FF2B5EF4-FFF2-40B4-BE49-F238E27FC236}">
                <a16:creationId xmlns:a16="http://schemas.microsoft.com/office/drawing/2014/main" id="{AB5EFFB5-DBB2-214E-ADEE-C933231C6AF1}"/>
              </a:ext>
            </a:extLst>
          </p:cNvPr>
          <p:cNvSpPr txBox="1"/>
          <p:nvPr/>
        </p:nvSpPr>
        <p:spPr>
          <a:xfrm>
            <a:off x="16796086" y="9552638"/>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spTree>
    <p:extLst>
      <p:ext uri="{BB962C8B-B14F-4D97-AF65-F5344CB8AC3E}">
        <p14:creationId xmlns:p14="http://schemas.microsoft.com/office/powerpoint/2010/main" val="1390127882"/>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0085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ver SLide">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547816" y="2760558"/>
            <a:ext cx="6761996" cy="2878112"/>
          </a:xfrm>
          <a:prstGeom prst="rect">
            <a:avLst/>
          </a:prstGeom>
          <a:noFill/>
        </p:spPr>
        <p:txBody>
          <a:bodyPr>
            <a:noAutofit/>
          </a:bodyPr>
          <a:lstStyle>
            <a:lvl1pPr algn="l">
              <a:defRPr sz="6120" b="1" i="0" baseline="0">
                <a:solidFill>
                  <a:schemeClr val="bg1"/>
                </a:solidFill>
                <a:latin typeface="Proxima Nova Alt Rg" panose="02000506030000020004" pitchFamily="2" charset="77"/>
              </a:defRPr>
            </a:lvl1pPr>
          </a:lstStyle>
          <a:p>
            <a:r>
              <a:rPr lang="en-US"/>
              <a:t>Presentation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9144000" y="0"/>
            <a:ext cx="9144000" cy="10287000"/>
          </a:xfrm>
          <a:prstGeom prst="rect">
            <a:avLst/>
          </a:prstGeom>
        </p:spPr>
        <p:txBody>
          <a:bodyPr/>
          <a:lstStyle>
            <a:lvl1pPr marL="0" indent="0">
              <a:buNone/>
              <a:defRPr/>
            </a:lvl1pPr>
          </a:lstStyle>
          <a:p>
            <a:r>
              <a:rPr lang="en-GB"/>
              <a:t>Click icon to add picture</a:t>
            </a:r>
            <a:endParaRPr lang="en-US"/>
          </a:p>
        </p:txBody>
      </p:sp>
      <p:pic>
        <p:nvPicPr>
          <p:cNvPr id="3" name="Picture 2" descr="A picture containing text, clipart&#10;&#10;Description automatically generated">
            <a:extLst>
              <a:ext uri="{FF2B5EF4-FFF2-40B4-BE49-F238E27FC236}">
                <a16:creationId xmlns:a16="http://schemas.microsoft.com/office/drawing/2014/main" id="{53AA53F6-20BA-CA46-B6C0-2811BE28F5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7815" y="986591"/>
            <a:ext cx="3784600" cy="838200"/>
          </a:xfrm>
          <a:prstGeom prst="rect">
            <a:avLst/>
          </a:prstGeom>
        </p:spPr>
      </p:pic>
      <p:sp>
        <p:nvSpPr>
          <p:cNvPr id="8" name="Text Placeholder 7">
            <a:extLst>
              <a:ext uri="{FF2B5EF4-FFF2-40B4-BE49-F238E27FC236}">
                <a16:creationId xmlns:a16="http://schemas.microsoft.com/office/drawing/2014/main" id="{D9534B49-E481-E34B-BF9E-826078BFEAEF}"/>
              </a:ext>
            </a:extLst>
          </p:cNvPr>
          <p:cNvSpPr>
            <a:spLocks noGrp="1"/>
          </p:cNvSpPr>
          <p:nvPr>
            <p:ph type="body" sz="quarter" idx="11" hasCustomPrompt="1"/>
          </p:nvPr>
        </p:nvSpPr>
        <p:spPr>
          <a:xfrm>
            <a:off x="1547816" y="7138158"/>
            <a:ext cx="6761996" cy="738187"/>
          </a:xfrm>
          <a:prstGeom prst="rect">
            <a:avLst/>
          </a:prstGeom>
        </p:spPr>
        <p:txBody>
          <a:bodyPr>
            <a:normAutofit/>
          </a:bodyPr>
          <a:lstStyle>
            <a:lvl1pPr marL="0" indent="0">
              <a:buNone/>
              <a:defRPr sz="3060">
                <a:solidFill>
                  <a:schemeClr val="accent1"/>
                </a:solidFill>
              </a:defRPr>
            </a:lvl1pPr>
            <a:lvl2pPr marL="388620" indent="0">
              <a:buNone/>
              <a:defRPr>
                <a:solidFill>
                  <a:schemeClr val="accent1"/>
                </a:solidFill>
              </a:defRPr>
            </a:lvl2pPr>
            <a:lvl3pPr marL="777240" indent="0">
              <a:buNone/>
              <a:defRPr>
                <a:solidFill>
                  <a:schemeClr val="accent1"/>
                </a:solidFill>
              </a:defRPr>
            </a:lvl3pPr>
            <a:lvl4pPr marL="1165860" indent="0">
              <a:buNone/>
              <a:defRPr>
                <a:solidFill>
                  <a:schemeClr val="accent1"/>
                </a:solidFill>
              </a:defRPr>
            </a:lvl4pPr>
            <a:lvl5pPr marL="1554480" indent="0">
              <a:buNone/>
              <a:defRPr>
                <a:solidFill>
                  <a:schemeClr val="accent1"/>
                </a:solidFill>
              </a:defRPr>
            </a:lvl5pPr>
          </a:lstStyle>
          <a:p>
            <a:pPr lvl="0"/>
            <a:r>
              <a:rPr lang="en-GB"/>
              <a:t>Presenter</a:t>
            </a:r>
            <a:endParaRPr lang="en-US"/>
          </a:p>
        </p:txBody>
      </p:sp>
      <p:sp>
        <p:nvSpPr>
          <p:cNvPr id="9" name="Text Placeholder 7">
            <a:extLst>
              <a:ext uri="{FF2B5EF4-FFF2-40B4-BE49-F238E27FC236}">
                <a16:creationId xmlns:a16="http://schemas.microsoft.com/office/drawing/2014/main" id="{AB5EF5F1-3817-2D4A-BF13-4686FB22E75E}"/>
              </a:ext>
            </a:extLst>
          </p:cNvPr>
          <p:cNvSpPr>
            <a:spLocks noGrp="1"/>
          </p:cNvSpPr>
          <p:nvPr>
            <p:ph type="body" sz="quarter" idx="12" hasCustomPrompt="1"/>
          </p:nvPr>
        </p:nvSpPr>
        <p:spPr>
          <a:xfrm>
            <a:off x="1547816" y="7888457"/>
            <a:ext cx="6761996" cy="738187"/>
          </a:xfrm>
          <a:prstGeom prst="rect">
            <a:avLst/>
          </a:prstGeom>
        </p:spPr>
        <p:txBody>
          <a:bodyPr>
            <a:normAutofit/>
          </a:bodyPr>
          <a:lstStyle>
            <a:lvl1pPr marL="0" indent="0">
              <a:buNone/>
              <a:defRPr sz="3060">
                <a:solidFill>
                  <a:schemeClr val="accent1"/>
                </a:solidFill>
              </a:defRPr>
            </a:lvl1pPr>
            <a:lvl2pPr marL="388620" indent="0">
              <a:buNone/>
              <a:defRPr>
                <a:solidFill>
                  <a:schemeClr val="accent1"/>
                </a:solidFill>
              </a:defRPr>
            </a:lvl2pPr>
            <a:lvl3pPr marL="777240" indent="0">
              <a:buNone/>
              <a:defRPr>
                <a:solidFill>
                  <a:schemeClr val="accent1"/>
                </a:solidFill>
              </a:defRPr>
            </a:lvl3pPr>
            <a:lvl4pPr marL="1165860" indent="0">
              <a:buNone/>
              <a:defRPr>
                <a:solidFill>
                  <a:schemeClr val="accent1"/>
                </a:solidFill>
              </a:defRPr>
            </a:lvl4pPr>
            <a:lvl5pPr marL="1554480" indent="0">
              <a:buNone/>
              <a:defRPr>
                <a:solidFill>
                  <a:schemeClr val="accent1"/>
                </a:solidFill>
              </a:defRPr>
            </a:lvl5pPr>
          </a:lstStyle>
          <a:p>
            <a:pPr lvl="0"/>
            <a:r>
              <a:rPr lang="en-GB"/>
              <a:t>Date</a:t>
            </a:r>
            <a:endParaRPr lang="en-US"/>
          </a:p>
        </p:txBody>
      </p:sp>
    </p:spTree>
    <p:extLst>
      <p:ext uri="{BB962C8B-B14F-4D97-AF65-F5344CB8AC3E}">
        <p14:creationId xmlns:p14="http://schemas.microsoft.com/office/powerpoint/2010/main" val="195811020"/>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 White">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8864" y="822325"/>
            <a:ext cx="12930187" cy="1152526"/>
          </a:xfrm>
          <a:prstGeom prst="rect">
            <a:avLst/>
          </a:prstGeom>
        </p:spPr>
        <p:txBody>
          <a:bodyPr>
            <a:noAutofit/>
          </a:bodyPr>
          <a:lstStyle>
            <a:lvl1pPr algn="l">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407894" y="822329"/>
            <a:ext cx="1150936" cy="1152525"/>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0" name="TextBox 19">
            <a:extLst>
              <a:ext uri="{FF2B5EF4-FFF2-40B4-BE49-F238E27FC236}">
                <a16:creationId xmlns:a16="http://schemas.microsoft.com/office/drawing/2014/main" id="{49663C23-F2AC-B34A-9879-F3A6998DFEC4}"/>
              </a:ext>
            </a:extLst>
          </p:cNvPr>
          <p:cNvSpPr txBox="1"/>
          <p:nvPr userDrawn="1"/>
        </p:nvSpPr>
        <p:spPr>
          <a:xfrm>
            <a:off x="407892" y="9548411"/>
            <a:ext cx="788204" cy="406265"/>
          </a:xfrm>
          <a:prstGeom prst="rect">
            <a:avLst/>
          </a:prstGeom>
          <a:noFill/>
        </p:spPr>
        <p:txBody>
          <a:bodyPr wrap="square" rtlCol="0">
            <a:spAutoFit/>
          </a:bodyPr>
          <a:lstStyle/>
          <a:p>
            <a:pPr algn="l"/>
            <a:fld id="{F5C557AB-CD8A-9E4D-A39A-EB2FAA7DDB89}" type="slidenum">
              <a:rPr lang="en-US" sz="2040" b="1" i="0" smtClean="0">
                <a:solidFill>
                  <a:schemeClr val="bg1">
                    <a:lumMod val="50000"/>
                  </a:schemeClr>
                </a:solidFill>
                <a:latin typeface="PROXIMA NOVA LT SEMIBOLD" panose="02000506030000020004" pitchFamily="2" charset="0"/>
              </a:rPr>
              <a:pPr algn="l"/>
              <a:t>‹#›</a:t>
            </a:fld>
            <a:endParaRPr lang="en-US" sz="2040" b="1" i="0">
              <a:solidFill>
                <a:schemeClr val="bg1">
                  <a:lumMod val="50000"/>
                </a:schemeClr>
              </a:solidFill>
              <a:latin typeface="PROXIMA NOVA LT SEMIBOLD" panose="02000506030000020004" pitchFamily="2" charset="0"/>
            </a:endParaRPr>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947990"/>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4147207"/>
            <a:ext cx="14857224"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346416"/>
            <a:ext cx="14857224" cy="2133676"/>
          </a:xfrm>
          <a:prstGeom prst="rect">
            <a:avLst/>
          </a:prstGeom>
        </p:spPr>
        <p:txBody>
          <a:bodyPr>
            <a:normAutofit/>
          </a:bodyPr>
          <a:lstStyle>
            <a:lvl1pPr marL="388620" indent="-388620" fontAlgn="ctr">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Tree>
  </p:cSld>
  <p:clrMapOvr>
    <a:masterClrMapping/>
  </p:clrMapOvr>
  <p:extLst>
    <p:ext uri="{DCECCB84-F9BA-43D5-87BE-67443E8EF086}">
      <p15:sldGuideLst xmlns:p15="http://schemas.microsoft.com/office/powerpoint/2012/main">
        <p15:guide id="1" orient="horz" pos="3240" userDrawn="1">
          <p15:clr>
            <a:srgbClr val="FBAE40"/>
          </p15:clr>
        </p15:guide>
        <p15:guide id="2" pos="249"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952" userDrawn="1">
          <p15:clr>
            <a:srgbClr val="FBAE40"/>
          </p15:clr>
        </p15:guide>
        <p15:guide id="10" pos="1201" userDrawn="1">
          <p15:clr>
            <a:srgbClr val="FBAE40"/>
          </p15:clr>
        </p15:guide>
        <p15:guide id="11" orient="horz" pos="1857" userDrawn="1">
          <p15:clr>
            <a:srgbClr val="FBAE40"/>
          </p15:clr>
        </p15:guide>
        <p15:guide id="12" pos="11248" userDrawn="1">
          <p15:clr>
            <a:srgbClr val="FBAE40"/>
          </p15:clr>
        </p15:guide>
        <p15:guide id="13" orient="horz" pos="596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3 Card layou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3102" y="822325"/>
            <a:ext cx="12729508" cy="1152526"/>
          </a:xfrm>
          <a:prstGeom prst="rect">
            <a:avLst/>
          </a:prstGeom>
        </p:spPr>
        <p:txBody>
          <a:bodyPr>
            <a:noAutofit/>
          </a:bodyPr>
          <a:lstStyle>
            <a:lvl1pPr algn="l">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438551" y="822329"/>
            <a:ext cx="1150936" cy="1152525"/>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0" name="TextBox 19">
            <a:extLst>
              <a:ext uri="{FF2B5EF4-FFF2-40B4-BE49-F238E27FC236}">
                <a16:creationId xmlns:a16="http://schemas.microsoft.com/office/drawing/2014/main" id="{49663C23-F2AC-B34A-9879-F3A6998DFEC4}"/>
              </a:ext>
            </a:extLst>
          </p:cNvPr>
          <p:cNvSpPr txBox="1"/>
          <p:nvPr userDrawn="1"/>
        </p:nvSpPr>
        <p:spPr>
          <a:xfrm>
            <a:off x="395290" y="9548411"/>
            <a:ext cx="689548" cy="406265"/>
          </a:xfrm>
          <a:prstGeom prst="rect">
            <a:avLst/>
          </a:prstGeom>
          <a:noFill/>
        </p:spPr>
        <p:txBody>
          <a:bodyPr wrap="square" rtlCol="0">
            <a:spAutoFit/>
          </a:bodyPr>
          <a:lstStyle/>
          <a:p>
            <a:pPr algn="l"/>
            <a:fld id="{F5C557AB-CD8A-9E4D-A39A-EB2FAA7DDB89}" type="slidenum">
              <a:rPr lang="en-US" sz="2040" b="1" i="0" smtClean="0">
                <a:solidFill>
                  <a:schemeClr val="bg1">
                    <a:lumMod val="50000"/>
                  </a:schemeClr>
                </a:solidFill>
                <a:latin typeface="PROXIMA NOVA LT SEMIBOLD" panose="02000506030000020004" pitchFamily="2" charset="0"/>
              </a:rPr>
              <a:pPr algn="l"/>
              <a:t>‹#›</a:t>
            </a:fld>
            <a:endParaRPr lang="en-US" sz="2040" b="1" i="0">
              <a:solidFill>
                <a:schemeClr val="bg1">
                  <a:lumMod val="50000"/>
                </a:schemeClr>
              </a:solidFill>
              <a:latin typeface="PROXIMA NOVA LT SEMIBOLD" panose="02000506030000020004" pitchFamily="2" charset="0"/>
            </a:endParaRPr>
          </a:p>
        </p:txBody>
      </p:sp>
      <p:sp>
        <p:nvSpPr>
          <p:cNvPr id="21" name="Rectangle 20">
            <a:extLst>
              <a:ext uri="{FF2B5EF4-FFF2-40B4-BE49-F238E27FC236}">
                <a16:creationId xmlns:a16="http://schemas.microsoft.com/office/drawing/2014/main" id="{6E05DAC3-BD9F-D74D-AFA2-9E2E7510A2FE}"/>
              </a:ext>
            </a:extLst>
          </p:cNvPr>
          <p:cNvSpPr/>
          <p:nvPr userDrawn="1"/>
        </p:nvSpPr>
        <p:spPr>
          <a:xfrm>
            <a:off x="12313920" y="2960744"/>
            <a:ext cx="4499295" cy="6310859"/>
          </a:xfrm>
          <a:prstGeom prst="rect">
            <a:avLst/>
          </a:prstGeom>
          <a:solidFill>
            <a:schemeClr val="bg1"/>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Picture Placeholder 14">
            <a:extLst>
              <a:ext uri="{FF2B5EF4-FFF2-40B4-BE49-F238E27FC236}">
                <a16:creationId xmlns:a16="http://schemas.microsoft.com/office/drawing/2014/main" id="{9F985B3F-8A15-3E4B-A6B9-958355EF8785}"/>
              </a:ext>
            </a:extLst>
          </p:cNvPr>
          <p:cNvSpPr>
            <a:spLocks noGrp="1"/>
          </p:cNvSpPr>
          <p:nvPr>
            <p:ph type="pic" sz="quarter" idx="20"/>
          </p:nvPr>
        </p:nvSpPr>
        <p:spPr>
          <a:xfrm>
            <a:off x="13576614" y="348746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6" name="Text Placeholder 21">
            <a:extLst>
              <a:ext uri="{FF2B5EF4-FFF2-40B4-BE49-F238E27FC236}">
                <a16:creationId xmlns:a16="http://schemas.microsoft.com/office/drawing/2014/main" id="{630CB1C8-59D2-CD42-A995-374C54F4BC1F}"/>
              </a:ext>
            </a:extLst>
          </p:cNvPr>
          <p:cNvSpPr>
            <a:spLocks noGrp="1"/>
          </p:cNvSpPr>
          <p:nvPr>
            <p:ph type="body" sz="quarter" idx="21" hasCustomPrompt="1"/>
          </p:nvPr>
        </p:nvSpPr>
        <p:spPr>
          <a:xfrm>
            <a:off x="12707873" y="599082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7" name="Text Placeholder 21">
            <a:extLst>
              <a:ext uri="{FF2B5EF4-FFF2-40B4-BE49-F238E27FC236}">
                <a16:creationId xmlns:a16="http://schemas.microsoft.com/office/drawing/2014/main" id="{DDF5A0B6-4DEC-EE43-B63D-8BE6A2F69CC9}"/>
              </a:ext>
            </a:extLst>
          </p:cNvPr>
          <p:cNvSpPr>
            <a:spLocks noGrp="1"/>
          </p:cNvSpPr>
          <p:nvPr>
            <p:ph type="body" sz="quarter" idx="22" hasCustomPrompt="1"/>
          </p:nvPr>
        </p:nvSpPr>
        <p:spPr>
          <a:xfrm>
            <a:off x="12707873" y="6763635"/>
            <a:ext cx="3711389" cy="2117558"/>
          </a:xfrm>
          <a:prstGeom prst="rect">
            <a:avLst/>
          </a:prstGeom>
        </p:spPr>
        <p:txBody>
          <a:bodyPr>
            <a:normAutofit/>
          </a:bodyPr>
          <a:lstStyle>
            <a:lvl1pPr marL="0" indent="0" algn="ctr">
              <a:buNone/>
              <a:defRPr sz="2380">
                <a:solidFill>
                  <a:schemeClr val="tx1">
                    <a:lumMod val="85000"/>
                    <a:lumOff val="15000"/>
                  </a:schemeClr>
                </a:solidFill>
              </a:defRPr>
            </a:lvl1pPr>
          </a:lstStyle>
          <a:p>
            <a:pPr lvl="0"/>
            <a:r>
              <a:rPr lang="en-US"/>
              <a:t>Paragraph</a:t>
            </a:r>
          </a:p>
        </p:txBody>
      </p:sp>
      <p:sp>
        <p:nvSpPr>
          <p:cNvPr id="28" name="Rectangle 27">
            <a:extLst>
              <a:ext uri="{FF2B5EF4-FFF2-40B4-BE49-F238E27FC236}">
                <a16:creationId xmlns:a16="http://schemas.microsoft.com/office/drawing/2014/main" id="{D2B3B4B3-AA38-B54F-B110-32D6CEC0F64E}"/>
              </a:ext>
            </a:extLst>
          </p:cNvPr>
          <p:cNvSpPr/>
          <p:nvPr userDrawn="1"/>
        </p:nvSpPr>
        <p:spPr>
          <a:xfrm>
            <a:off x="1932791" y="2960744"/>
            <a:ext cx="4499295" cy="6310859"/>
          </a:xfrm>
          <a:prstGeom prst="rect">
            <a:avLst/>
          </a:prstGeom>
          <a:solidFill>
            <a:schemeClr val="bg1"/>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Picture Placeholder 14">
            <a:extLst>
              <a:ext uri="{FF2B5EF4-FFF2-40B4-BE49-F238E27FC236}">
                <a16:creationId xmlns:a16="http://schemas.microsoft.com/office/drawing/2014/main" id="{C5759674-AF84-054A-9897-394952475C10}"/>
              </a:ext>
            </a:extLst>
          </p:cNvPr>
          <p:cNvSpPr>
            <a:spLocks noGrp="1"/>
          </p:cNvSpPr>
          <p:nvPr>
            <p:ph type="pic" sz="quarter" idx="23"/>
          </p:nvPr>
        </p:nvSpPr>
        <p:spPr>
          <a:xfrm>
            <a:off x="3195487" y="348746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0" name="Text Placeholder 21">
            <a:extLst>
              <a:ext uri="{FF2B5EF4-FFF2-40B4-BE49-F238E27FC236}">
                <a16:creationId xmlns:a16="http://schemas.microsoft.com/office/drawing/2014/main" id="{3F1FAEA3-54D7-0C42-A8BB-658372B21380}"/>
              </a:ext>
            </a:extLst>
          </p:cNvPr>
          <p:cNvSpPr>
            <a:spLocks noGrp="1"/>
          </p:cNvSpPr>
          <p:nvPr>
            <p:ph type="body" sz="quarter" idx="24" hasCustomPrompt="1"/>
          </p:nvPr>
        </p:nvSpPr>
        <p:spPr>
          <a:xfrm>
            <a:off x="2326746" y="599082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1" name="Text Placeholder 21">
            <a:extLst>
              <a:ext uri="{FF2B5EF4-FFF2-40B4-BE49-F238E27FC236}">
                <a16:creationId xmlns:a16="http://schemas.microsoft.com/office/drawing/2014/main" id="{5BBDF4FB-D9E2-7C41-8600-48AA82E3FF58}"/>
              </a:ext>
            </a:extLst>
          </p:cNvPr>
          <p:cNvSpPr>
            <a:spLocks noGrp="1"/>
          </p:cNvSpPr>
          <p:nvPr>
            <p:ph type="body" sz="quarter" idx="25" hasCustomPrompt="1"/>
          </p:nvPr>
        </p:nvSpPr>
        <p:spPr>
          <a:xfrm>
            <a:off x="2326746" y="6763635"/>
            <a:ext cx="3711389" cy="2117558"/>
          </a:xfrm>
          <a:prstGeom prst="rect">
            <a:avLst/>
          </a:prstGeom>
        </p:spPr>
        <p:txBody>
          <a:bodyPr>
            <a:normAutofit/>
          </a:bodyPr>
          <a:lstStyle>
            <a:lvl1pPr marL="0" indent="0" algn="ctr">
              <a:buNone/>
              <a:defRPr sz="2380">
                <a:solidFill>
                  <a:schemeClr val="tx1">
                    <a:lumMod val="85000"/>
                    <a:lumOff val="15000"/>
                  </a:schemeClr>
                </a:solidFill>
              </a:defRPr>
            </a:lvl1pPr>
          </a:lstStyle>
          <a:p>
            <a:pPr lvl="0"/>
            <a:r>
              <a:rPr lang="en-US"/>
              <a:t>Paragraph</a:t>
            </a:r>
          </a:p>
        </p:txBody>
      </p:sp>
      <p:sp>
        <p:nvSpPr>
          <p:cNvPr id="32" name="Rectangle 31">
            <a:extLst>
              <a:ext uri="{FF2B5EF4-FFF2-40B4-BE49-F238E27FC236}">
                <a16:creationId xmlns:a16="http://schemas.microsoft.com/office/drawing/2014/main" id="{4C3FF10F-F17E-C341-9559-E4E15576EE8C}"/>
              </a:ext>
            </a:extLst>
          </p:cNvPr>
          <p:cNvSpPr/>
          <p:nvPr userDrawn="1"/>
        </p:nvSpPr>
        <p:spPr>
          <a:xfrm>
            <a:off x="7123355" y="2960744"/>
            <a:ext cx="4499295" cy="6310859"/>
          </a:xfrm>
          <a:prstGeom prst="rect">
            <a:avLst/>
          </a:prstGeom>
          <a:solidFill>
            <a:schemeClr val="bg1"/>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3" name="Picture Placeholder 14">
            <a:extLst>
              <a:ext uri="{FF2B5EF4-FFF2-40B4-BE49-F238E27FC236}">
                <a16:creationId xmlns:a16="http://schemas.microsoft.com/office/drawing/2014/main" id="{4A7FDCE2-0785-2C42-99AD-EF39BDBD3371}"/>
              </a:ext>
            </a:extLst>
          </p:cNvPr>
          <p:cNvSpPr>
            <a:spLocks noGrp="1"/>
          </p:cNvSpPr>
          <p:nvPr>
            <p:ph type="pic" sz="quarter" idx="26"/>
          </p:nvPr>
        </p:nvSpPr>
        <p:spPr>
          <a:xfrm>
            <a:off x="8386050" y="348746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4" name="Text Placeholder 21">
            <a:extLst>
              <a:ext uri="{FF2B5EF4-FFF2-40B4-BE49-F238E27FC236}">
                <a16:creationId xmlns:a16="http://schemas.microsoft.com/office/drawing/2014/main" id="{0EF5A36F-A227-DF48-B824-3252E0448FF9}"/>
              </a:ext>
            </a:extLst>
          </p:cNvPr>
          <p:cNvSpPr>
            <a:spLocks noGrp="1"/>
          </p:cNvSpPr>
          <p:nvPr>
            <p:ph type="body" sz="quarter" idx="27" hasCustomPrompt="1"/>
          </p:nvPr>
        </p:nvSpPr>
        <p:spPr>
          <a:xfrm>
            <a:off x="7517309" y="599082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5" name="Text Placeholder 21">
            <a:extLst>
              <a:ext uri="{FF2B5EF4-FFF2-40B4-BE49-F238E27FC236}">
                <a16:creationId xmlns:a16="http://schemas.microsoft.com/office/drawing/2014/main" id="{A7C151CE-DA31-4E49-ACAC-E79B848B9E00}"/>
              </a:ext>
            </a:extLst>
          </p:cNvPr>
          <p:cNvSpPr>
            <a:spLocks noGrp="1"/>
          </p:cNvSpPr>
          <p:nvPr>
            <p:ph type="body" sz="quarter" idx="28" hasCustomPrompt="1"/>
          </p:nvPr>
        </p:nvSpPr>
        <p:spPr>
          <a:xfrm>
            <a:off x="7517309" y="6763635"/>
            <a:ext cx="3711389" cy="2117558"/>
          </a:xfrm>
          <a:prstGeom prst="rect">
            <a:avLst/>
          </a:prstGeom>
        </p:spPr>
        <p:txBody>
          <a:bodyPr>
            <a:normAutofit/>
          </a:bodyPr>
          <a:lstStyle>
            <a:lvl1pPr marL="0" indent="0" algn="ctr">
              <a:buNone/>
              <a:defRPr sz="2380">
                <a:solidFill>
                  <a:schemeClr val="tx1">
                    <a:lumMod val="85000"/>
                    <a:lumOff val="15000"/>
                  </a:schemeClr>
                </a:solidFill>
              </a:defRPr>
            </a:lvl1pPr>
          </a:lstStyle>
          <a:p>
            <a:pPr lvl="0"/>
            <a:r>
              <a:rPr lang="en-US"/>
              <a:t>Paragraph</a:t>
            </a:r>
          </a:p>
        </p:txBody>
      </p:sp>
    </p:spTree>
    <p:extLst>
      <p:ext uri="{BB962C8B-B14F-4D97-AF65-F5344CB8AC3E}">
        <p14:creationId xmlns:p14="http://schemas.microsoft.com/office/powerpoint/2010/main" val="395023790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1224" userDrawn="1">
          <p15:clr>
            <a:srgbClr val="FBAE40"/>
          </p15:clr>
        </p15:guide>
        <p15:guide id="3" pos="5760" userDrawn="1">
          <p15:clr>
            <a:srgbClr val="FBAE40"/>
          </p15:clr>
        </p15:guide>
        <p15:guide id="4" orient="horz" pos="518" userDrawn="1">
          <p15:clr>
            <a:srgbClr val="FBAE40"/>
          </p15:clr>
        </p15:guide>
        <p15:guide id="5" pos="10591"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11" orient="horz" pos="1857" userDrawn="1">
          <p15:clr>
            <a:srgbClr val="FBAE40"/>
          </p15:clr>
        </p15:guide>
        <p15:guide id="12" pos="249" userDrawn="1">
          <p15:clr>
            <a:srgbClr val="FBAE40"/>
          </p15:clr>
        </p15:guide>
        <p15:guide id="13" pos="112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6665" y="4780675"/>
            <a:ext cx="10494672" cy="1744980"/>
          </a:xfrm>
          <a:prstGeom prst="rect">
            <a:avLst/>
          </a:prstGeom>
          <a:solidFill>
            <a:schemeClr val="accent1"/>
          </a:solidFill>
        </p:spPr>
        <p:txBody>
          <a:bodyPr>
            <a:noAutofit/>
          </a:bodyPr>
          <a:lstStyle>
            <a:lvl1pPr algn="ctr">
              <a:defRPr sz="6120" b="1" i="0" baseline="0">
                <a:solidFill>
                  <a:schemeClr val="bg1"/>
                </a:solidFill>
                <a:latin typeface="Proxima Nova Alt Rg" panose="02000506030000020004" pitchFamily="2" charset="77"/>
              </a:defRPr>
            </a:lvl1pPr>
          </a:lstStyle>
          <a:p>
            <a:r>
              <a:rPr lang="en-US"/>
              <a:t>Section Title</a:t>
            </a:r>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8069580" y="2194157"/>
            <a:ext cx="2148840" cy="2151804"/>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Tree>
    <p:extLst>
      <p:ext uri="{BB962C8B-B14F-4D97-AF65-F5344CB8AC3E}">
        <p14:creationId xmlns:p14="http://schemas.microsoft.com/office/powerpoint/2010/main" val="1681072426"/>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with Imag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547816" y="2953062"/>
            <a:ext cx="5857328" cy="2878112"/>
          </a:xfrm>
          <a:prstGeom prst="rect">
            <a:avLst/>
          </a:prstGeom>
          <a:noFill/>
        </p:spPr>
        <p:txBody>
          <a:bodyPr>
            <a:noAutofit/>
          </a:bodyPr>
          <a:lstStyle>
            <a:lvl1pPr algn="l">
              <a:defRPr sz="6120" b="1" i="0" baseline="0">
                <a:solidFill>
                  <a:schemeClr val="bg1"/>
                </a:solidFill>
                <a:latin typeface="Proxima Nova Alt Rg" panose="02000506030000020004" pitchFamily="2" charset="77"/>
              </a:defRPr>
            </a:lvl1pPr>
          </a:lstStyle>
          <a:p>
            <a:r>
              <a:rPr lang="en-US"/>
              <a:t>Section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9144000" y="0"/>
            <a:ext cx="9144000" cy="10287000"/>
          </a:xfrm>
          <a:prstGeom prst="rect">
            <a:avLst/>
          </a:prstGeom>
        </p:spPr>
        <p:txBody>
          <a:bodyPr/>
          <a:lstStyle>
            <a:lvl1pPr marL="0" indent="0">
              <a:buNone/>
              <a:defRPr/>
            </a:lvl1pPr>
          </a:lstStyle>
          <a:p>
            <a:r>
              <a:rPr lang="en-GB"/>
              <a:t>Click icon to add picture</a:t>
            </a:r>
            <a:endParaRPr lang="en-US"/>
          </a:p>
        </p:txBody>
      </p:sp>
    </p:spTree>
    <p:extLst>
      <p:ext uri="{BB962C8B-B14F-4D97-AF65-F5344CB8AC3E}">
        <p14:creationId xmlns:p14="http://schemas.microsoft.com/office/powerpoint/2010/main" val="1136090825"/>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with Image - Left">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A4CD7E-5AD1-2A42-9611-2BFFDEFF904C}"/>
              </a:ext>
            </a:extLst>
          </p:cNvPr>
          <p:cNvSpPr>
            <a:spLocks noGrp="1"/>
          </p:cNvSpPr>
          <p:nvPr>
            <p:ph type="title" hasCustomPrompt="1"/>
          </p:nvPr>
        </p:nvSpPr>
        <p:spPr>
          <a:xfrm>
            <a:off x="10691816" y="2953062"/>
            <a:ext cx="5857328" cy="2878112"/>
          </a:xfrm>
          <a:prstGeom prst="rect">
            <a:avLst/>
          </a:prstGeom>
          <a:noFill/>
        </p:spPr>
        <p:txBody>
          <a:bodyPr>
            <a:noAutofit/>
          </a:bodyPr>
          <a:lstStyle>
            <a:lvl1pPr algn="l">
              <a:defRPr sz="6120" b="1" i="0" baseline="0">
                <a:solidFill>
                  <a:schemeClr val="bg1"/>
                </a:solidFill>
                <a:latin typeface="Proxima Nova Alt Rg" panose="02000506030000020004" pitchFamily="2" charset="77"/>
              </a:defRPr>
            </a:lvl1pPr>
          </a:lstStyle>
          <a:p>
            <a:r>
              <a:rPr lang="en-US"/>
              <a:t>Section Title</a:t>
            </a:r>
          </a:p>
        </p:txBody>
      </p:sp>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18816" y="0"/>
            <a:ext cx="9144000" cy="10287000"/>
          </a:xfrm>
          <a:prstGeom prst="rect">
            <a:avLst/>
          </a:prstGeom>
        </p:spPr>
        <p:txBody>
          <a:bodyPr/>
          <a:lstStyle>
            <a:lvl1pPr marL="0" indent="0">
              <a:buNone/>
              <a:defRPr/>
            </a:lvl1pPr>
          </a:lstStyle>
          <a:p>
            <a:r>
              <a:rPr lang="en-GB"/>
              <a:t>Click icon to add picture</a:t>
            </a:r>
            <a:endParaRPr lang="en-US"/>
          </a:p>
        </p:txBody>
      </p:sp>
    </p:spTree>
    <p:extLst>
      <p:ext uri="{BB962C8B-B14F-4D97-AF65-F5344CB8AC3E}">
        <p14:creationId xmlns:p14="http://schemas.microsoft.com/office/powerpoint/2010/main" val="3389446219"/>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Full page image with text">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894D69F-8094-7347-8602-CF1CAF258547}"/>
              </a:ext>
            </a:extLst>
          </p:cNvPr>
          <p:cNvSpPr>
            <a:spLocks noGrp="1"/>
          </p:cNvSpPr>
          <p:nvPr>
            <p:ph type="pic" sz="quarter" idx="10"/>
          </p:nvPr>
        </p:nvSpPr>
        <p:spPr>
          <a:xfrm>
            <a:off x="0" y="0"/>
            <a:ext cx="18288000" cy="10287000"/>
          </a:xfrm>
          <a:prstGeom prst="rect">
            <a:avLst/>
          </a:prstGeom>
        </p:spPr>
        <p:txBody>
          <a:bodyPr/>
          <a:lstStyle>
            <a:lvl1pPr marL="0" indent="0">
              <a:buNone/>
              <a:defRPr/>
            </a:lvl1pPr>
          </a:lstStyle>
          <a:p>
            <a:r>
              <a:rPr lang="en-GB"/>
              <a:t>Click icon to add picture</a:t>
            </a:r>
            <a:endParaRPr lang="en-US"/>
          </a:p>
        </p:txBody>
      </p:sp>
      <p:sp>
        <p:nvSpPr>
          <p:cNvPr id="9" name="Content Placeholder 8">
            <a:extLst>
              <a:ext uri="{FF2B5EF4-FFF2-40B4-BE49-F238E27FC236}">
                <a16:creationId xmlns:a16="http://schemas.microsoft.com/office/drawing/2014/main" id="{6D3B1CC6-983C-2E4A-A1E5-A6BA9E5A023F}"/>
              </a:ext>
            </a:extLst>
          </p:cNvPr>
          <p:cNvSpPr>
            <a:spLocks noGrp="1"/>
          </p:cNvSpPr>
          <p:nvPr>
            <p:ph sz="quarter" idx="17"/>
          </p:nvPr>
        </p:nvSpPr>
        <p:spPr>
          <a:xfrm>
            <a:off x="1155701" y="368300"/>
            <a:ext cx="6640513" cy="9353550"/>
          </a:xfrm>
          <a:prstGeom prst="rect">
            <a:avLst/>
          </a:prstGeom>
          <a:solidFill>
            <a:schemeClr val="tx1">
              <a:alpha val="80000"/>
            </a:schemeClr>
          </a:solidFill>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21">
            <a:extLst>
              <a:ext uri="{FF2B5EF4-FFF2-40B4-BE49-F238E27FC236}">
                <a16:creationId xmlns:a16="http://schemas.microsoft.com/office/drawing/2014/main" id="{3AA1CCAD-4A44-8F49-BF14-9A98381610FB}"/>
              </a:ext>
            </a:extLst>
          </p:cNvPr>
          <p:cNvSpPr>
            <a:spLocks noGrp="1"/>
          </p:cNvSpPr>
          <p:nvPr>
            <p:ph type="body" sz="quarter" idx="15" hasCustomPrompt="1"/>
          </p:nvPr>
        </p:nvSpPr>
        <p:spPr>
          <a:xfrm>
            <a:off x="1874078" y="873397"/>
            <a:ext cx="5203339" cy="754581"/>
          </a:xfrm>
          <a:prstGeom prst="rect">
            <a:avLst/>
          </a:prstGeom>
        </p:spPr>
        <p:txBody>
          <a:bodyPr>
            <a:normAutofit/>
          </a:bodyPr>
          <a:lstStyle>
            <a:lvl1pPr marL="0" indent="0" algn="l">
              <a:buNone/>
              <a:defRPr sz="306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8" name="Text Placeholder 21">
            <a:extLst>
              <a:ext uri="{FF2B5EF4-FFF2-40B4-BE49-F238E27FC236}">
                <a16:creationId xmlns:a16="http://schemas.microsoft.com/office/drawing/2014/main" id="{E2B11595-49D9-7D41-AA5E-F9017EAE8F92}"/>
              </a:ext>
            </a:extLst>
          </p:cNvPr>
          <p:cNvSpPr>
            <a:spLocks noGrp="1"/>
          </p:cNvSpPr>
          <p:nvPr>
            <p:ph type="body" sz="quarter" idx="16" hasCustomPrompt="1"/>
          </p:nvPr>
        </p:nvSpPr>
        <p:spPr>
          <a:xfrm>
            <a:off x="1874078" y="1780677"/>
            <a:ext cx="5203339" cy="7632933"/>
          </a:xfrm>
          <a:prstGeom prst="rect">
            <a:avLst/>
          </a:prstGeom>
        </p:spPr>
        <p:txBody>
          <a:bodyPr>
            <a:normAutofit/>
          </a:bodyPr>
          <a:lstStyle>
            <a:lvl1pPr marL="0" indent="0" algn="l">
              <a:buNone/>
              <a:defRPr sz="2380">
                <a:solidFill>
                  <a:schemeClr val="bg1"/>
                </a:solidFill>
              </a:defRPr>
            </a:lvl1pPr>
          </a:lstStyle>
          <a:p>
            <a:pPr lvl="0"/>
            <a:r>
              <a:rPr lang="en-US"/>
              <a:t>Paragraph</a:t>
            </a:r>
          </a:p>
        </p:txBody>
      </p:sp>
    </p:spTree>
    <p:extLst>
      <p:ext uri="{BB962C8B-B14F-4D97-AF65-F5344CB8AC3E}">
        <p14:creationId xmlns:p14="http://schemas.microsoft.com/office/powerpoint/2010/main" val="168515109"/>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8864" y="822325"/>
            <a:ext cx="12930187" cy="1152526"/>
          </a:xfrm>
          <a:prstGeom prst="rect">
            <a:avLst/>
          </a:prstGeom>
        </p:spPr>
        <p:txBody>
          <a:bodyPr>
            <a:noAutofit/>
          </a:bodyPr>
          <a:lstStyle>
            <a:lvl1pPr algn="l">
              <a:defRPr sz="4080" b="1" i="0" baseline="0">
                <a:solidFill>
                  <a:schemeClr val="bg1"/>
                </a:solidFill>
                <a:latin typeface="Proxima Nova Alt Rg" panose="02000506030000020004" pitchFamily="2" charset="77"/>
              </a:defRPr>
            </a:lvl1pPr>
          </a:lstStyle>
          <a:p>
            <a:r>
              <a:rPr lang="en-GB"/>
              <a:t>Click to edit Master title style</a:t>
            </a:r>
            <a:endParaRPr lang="en-US"/>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407894" y="822329"/>
            <a:ext cx="1150936" cy="1152525"/>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0" name="TextBox 19">
            <a:extLst>
              <a:ext uri="{FF2B5EF4-FFF2-40B4-BE49-F238E27FC236}">
                <a16:creationId xmlns:a16="http://schemas.microsoft.com/office/drawing/2014/main" id="{49663C23-F2AC-B34A-9879-F3A6998DFEC4}"/>
              </a:ext>
            </a:extLst>
          </p:cNvPr>
          <p:cNvSpPr txBox="1"/>
          <p:nvPr userDrawn="1"/>
        </p:nvSpPr>
        <p:spPr>
          <a:xfrm>
            <a:off x="407892" y="9548411"/>
            <a:ext cx="788204" cy="406265"/>
          </a:xfrm>
          <a:prstGeom prst="rect">
            <a:avLst/>
          </a:prstGeom>
          <a:noFill/>
        </p:spPr>
        <p:txBody>
          <a:bodyPr wrap="square" rtlCol="0">
            <a:spAutoFit/>
          </a:bodyPr>
          <a:lstStyle/>
          <a:p>
            <a:pPr algn="l"/>
            <a:fld id="{F5C557AB-CD8A-9E4D-A39A-EB2FAA7DDB89}" type="slidenum">
              <a:rPr lang="en-US" sz="2040" b="1" i="0" smtClean="0">
                <a:solidFill>
                  <a:schemeClr val="bg1">
                    <a:lumMod val="50000"/>
                  </a:schemeClr>
                </a:solidFill>
                <a:latin typeface="PROXIMA NOVA LT SEMIBOLD" panose="02000506030000020004" pitchFamily="2" charset="0"/>
              </a:rPr>
              <a:pPr algn="l"/>
              <a:t>‹#›</a:t>
            </a:fld>
            <a:endParaRPr lang="en-US" sz="2040" b="1" i="0">
              <a:solidFill>
                <a:schemeClr val="bg1">
                  <a:lumMod val="50000"/>
                </a:schemeClr>
              </a:solidFill>
              <a:latin typeface="PROXIMA NOVA LT SEMIBOLD" panose="02000506030000020004" pitchFamily="2" charset="0"/>
            </a:endParaRPr>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947990"/>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4147207"/>
            <a:ext cx="14857224" cy="754581"/>
          </a:xfrm>
          <a:prstGeom prst="rect">
            <a:avLst/>
          </a:prstGeom>
        </p:spPr>
        <p:txBody>
          <a:bodyPr>
            <a:normAutofit/>
          </a:bodyPr>
          <a:lstStyle>
            <a:lvl1pPr marL="0" indent="0">
              <a:buNone/>
              <a:defRPr sz="3060">
                <a:solidFill>
                  <a:schemeClr val="bg1"/>
                </a:solidFill>
              </a:defRPr>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346416"/>
            <a:ext cx="14857224"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solidFill>
                  <a:schemeClr val="bg1"/>
                </a:solidFill>
              </a:defRPr>
            </a:lvl1pPr>
          </a:lstStyle>
          <a:p>
            <a:pPr lvl="0"/>
            <a:r>
              <a:rPr lang="en-US"/>
              <a:t>Bullet 1</a:t>
            </a:r>
          </a:p>
          <a:p>
            <a:pPr lvl="0"/>
            <a:r>
              <a:rPr lang="en-US"/>
              <a:t>Bullet 2</a:t>
            </a:r>
          </a:p>
          <a:p>
            <a:pPr lvl="0"/>
            <a:r>
              <a:rPr lang="en-US"/>
              <a:t>Bullet 3</a:t>
            </a:r>
          </a:p>
        </p:txBody>
      </p:sp>
    </p:spTree>
    <p:extLst>
      <p:ext uri="{BB962C8B-B14F-4D97-AF65-F5344CB8AC3E}">
        <p14:creationId xmlns:p14="http://schemas.microsoft.com/office/powerpoint/2010/main" val="859472669"/>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249" userDrawn="1">
          <p15:clr>
            <a:srgbClr val="FBAE40"/>
          </p15:clr>
        </p15:guide>
        <p15:guide id="3" pos="5760" userDrawn="1">
          <p15:clr>
            <a:srgbClr val="FBAE40"/>
          </p15:clr>
        </p15:guide>
        <p15:guide id="4" orient="horz" pos="518" userDrawn="1">
          <p15:clr>
            <a:srgbClr val="FBAE40"/>
          </p15:clr>
        </p15:guide>
        <p15:guide id="5" pos="10591"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952" userDrawn="1">
          <p15:clr>
            <a:srgbClr val="FBAE40"/>
          </p15:clr>
        </p15:guide>
        <p15:guide id="10" pos="1201" userDrawn="1">
          <p15:clr>
            <a:srgbClr val="FBAE40"/>
          </p15:clr>
        </p15:guide>
        <p15:guide id="11" orient="horz" pos="1857" userDrawn="1">
          <p15:clr>
            <a:srgbClr val="FBAE40"/>
          </p15:clr>
        </p15:guide>
        <p15:guide id="12" pos="112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White">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3810" y="534987"/>
            <a:ext cx="14857224" cy="1152526"/>
          </a:xfrm>
          <a:prstGeom prst="rect">
            <a:avLst/>
          </a:prstGeom>
        </p:spPr>
        <p:txBody>
          <a:bodyPr anchor="ctr">
            <a:noAutofit/>
          </a:bodyPr>
          <a:lstStyle>
            <a:lvl1pPr algn="l">
              <a:lnSpc>
                <a:spcPts val="4250"/>
              </a:lnSpc>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410528" y="558164"/>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697230"/>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3896448"/>
            <a:ext cx="14857224"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095657"/>
            <a:ext cx="14857224"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
        <p:nvSpPr>
          <p:cNvPr id="8" name="TextBox 7">
            <a:extLst>
              <a:ext uri="{FF2B5EF4-FFF2-40B4-BE49-F238E27FC236}">
                <a16:creationId xmlns:a16="http://schemas.microsoft.com/office/drawing/2014/main" id="{58D11DA5-AD00-A341-B529-84435AD3F84F}"/>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4" name="Graphic 3">
            <a:extLst>
              <a:ext uri="{FF2B5EF4-FFF2-40B4-BE49-F238E27FC236}">
                <a16:creationId xmlns:a16="http://schemas.microsoft.com/office/drawing/2014/main" id="{DFC09E83-8880-1D44-B082-2083D521C63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0530" y="9615508"/>
            <a:ext cx="1954091" cy="327471"/>
          </a:xfrm>
          <a:prstGeom prst="rect">
            <a:avLst/>
          </a:prstGeom>
        </p:spPr>
      </p:pic>
    </p:spTree>
    <p:extLst>
      <p:ext uri="{BB962C8B-B14F-4D97-AF65-F5344CB8AC3E}">
        <p14:creationId xmlns:p14="http://schemas.microsoft.com/office/powerpoint/2010/main" val="644278993"/>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249"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pos="952" userDrawn="1">
          <p15:clr>
            <a:srgbClr val="FBAE40"/>
          </p15:clr>
        </p15:guide>
        <p15:guide id="9" pos="1201" userDrawn="1">
          <p15:clr>
            <a:srgbClr val="FBAE40"/>
          </p15:clr>
        </p15:guide>
        <p15:guide id="10" orient="horz" pos="1857" userDrawn="1">
          <p15:clr>
            <a:srgbClr val="FBAE40"/>
          </p15:clr>
        </p15:guide>
        <p15:guide id="11" pos="11248" userDrawn="1">
          <p15:clr>
            <a:srgbClr val="FBAE40"/>
          </p15:clr>
        </p15:guide>
        <p15:guide id="12" orient="horz" pos="59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arge Image Right -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8864" y="555452"/>
            <a:ext cx="6989239" cy="1152526"/>
          </a:xfrm>
          <a:prstGeom prst="rect">
            <a:avLst/>
          </a:prstGeom>
        </p:spPr>
        <p:txBody>
          <a:bodyPr anchor="ctr">
            <a:noAutofit/>
          </a:bodyPr>
          <a:lstStyle>
            <a:lvl1pPr algn="l">
              <a:lnSpc>
                <a:spcPts val="4250"/>
              </a:lnSpc>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6" y="2667004"/>
            <a:ext cx="6989236"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6" y="3866218"/>
            <a:ext cx="6989236"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6" y="5065427"/>
            <a:ext cx="6989236"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
        <p:nvSpPr>
          <p:cNvPr id="4" name="Picture Placeholder 3">
            <a:extLst>
              <a:ext uri="{FF2B5EF4-FFF2-40B4-BE49-F238E27FC236}">
                <a16:creationId xmlns:a16="http://schemas.microsoft.com/office/drawing/2014/main" id="{C7E99BBB-622F-7043-86B4-E06E7AB576CF}"/>
              </a:ext>
            </a:extLst>
          </p:cNvPr>
          <p:cNvSpPr>
            <a:spLocks noGrp="1"/>
          </p:cNvSpPr>
          <p:nvPr>
            <p:ph type="pic" sz="quarter" idx="17"/>
          </p:nvPr>
        </p:nvSpPr>
        <p:spPr>
          <a:xfrm>
            <a:off x="9359902" y="0"/>
            <a:ext cx="8928100" cy="10287000"/>
          </a:xfrm>
          <a:prstGeom prst="rect">
            <a:avLst/>
          </a:prstGeom>
        </p:spPr>
        <p:txBody>
          <a:bodyPr/>
          <a:lstStyle>
            <a:lvl1pPr marL="0" indent="0">
              <a:buNone/>
              <a:defRPr/>
            </a:lvl1pPr>
          </a:lstStyle>
          <a:p>
            <a:r>
              <a:rPr lang="en-GB"/>
              <a:t>Click icon to add picture</a:t>
            </a:r>
            <a:endParaRPr lang="en-US"/>
          </a:p>
        </p:txBody>
      </p:sp>
      <p:sp>
        <p:nvSpPr>
          <p:cNvPr id="10" name="Picture Placeholder 14">
            <a:extLst>
              <a:ext uri="{FF2B5EF4-FFF2-40B4-BE49-F238E27FC236}">
                <a16:creationId xmlns:a16="http://schemas.microsoft.com/office/drawing/2014/main" id="{03F0EB98-A61A-DA47-AF21-840DEF440699}"/>
              </a:ext>
            </a:extLst>
          </p:cNvPr>
          <p:cNvSpPr>
            <a:spLocks noGrp="1"/>
          </p:cNvSpPr>
          <p:nvPr>
            <p:ph type="pic" sz="quarter" idx="13"/>
          </p:nvPr>
        </p:nvSpPr>
        <p:spPr>
          <a:xfrm>
            <a:off x="407891" y="540704"/>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pic>
        <p:nvPicPr>
          <p:cNvPr id="12" name="Graphic 11">
            <a:extLst>
              <a:ext uri="{FF2B5EF4-FFF2-40B4-BE49-F238E27FC236}">
                <a16:creationId xmlns:a16="http://schemas.microsoft.com/office/drawing/2014/main" id="{3321D204-4F88-504E-B31F-AC56FFD41A3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
        <p:nvSpPr>
          <p:cNvPr id="11" name="TextBox 10">
            <a:extLst>
              <a:ext uri="{FF2B5EF4-FFF2-40B4-BE49-F238E27FC236}">
                <a16:creationId xmlns:a16="http://schemas.microsoft.com/office/drawing/2014/main" id="{F9528AE1-AA69-EF4C-874B-3B07A0176118}"/>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spTree>
    <p:extLst>
      <p:ext uri="{BB962C8B-B14F-4D97-AF65-F5344CB8AC3E}">
        <p14:creationId xmlns:p14="http://schemas.microsoft.com/office/powerpoint/2010/main" val="3982871312"/>
      </p:ext>
    </p:extLst>
  </p:cSld>
  <p:clrMapOvr>
    <a:masterClrMapping/>
  </p:clrMapOvr>
  <p:extLst>
    <p:ext uri="{DCECCB84-F9BA-43D5-87BE-67443E8EF086}">
      <p15:sldGuideLst xmlns:p15="http://schemas.microsoft.com/office/powerpoint/2012/main">
        <p15:guide id="14" pos="249" userDrawn="1">
          <p15:clr>
            <a:srgbClr val="FBAE40"/>
          </p15:clr>
        </p15:guide>
        <p15:guide id="23" pos="112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rge Image Left - Whit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7E99BBB-622F-7043-86B4-E06E7AB576CF}"/>
              </a:ext>
            </a:extLst>
          </p:cNvPr>
          <p:cNvSpPr>
            <a:spLocks noGrp="1"/>
          </p:cNvSpPr>
          <p:nvPr>
            <p:ph type="pic" sz="quarter" idx="17"/>
          </p:nvPr>
        </p:nvSpPr>
        <p:spPr>
          <a:xfrm>
            <a:off x="2" y="0"/>
            <a:ext cx="8928100" cy="10287000"/>
          </a:xfrm>
          <a:prstGeom prst="rect">
            <a:avLst/>
          </a:prstGeom>
        </p:spPr>
        <p:txBody>
          <a:bodyPr/>
          <a:lstStyle>
            <a:lvl1pPr marL="0" indent="0">
              <a:buNone/>
              <a:defRPr/>
            </a:lvl1pPr>
          </a:lstStyle>
          <a:p>
            <a:r>
              <a:rPr lang="en-GB"/>
              <a:t>Click icon to add picture</a:t>
            </a:r>
            <a:endParaRPr lang="en-US"/>
          </a:p>
        </p:txBody>
      </p:sp>
      <p:sp>
        <p:nvSpPr>
          <p:cNvPr id="2" name="Title 1"/>
          <p:cNvSpPr>
            <a:spLocks noGrp="1"/>
          </p:cNvSpPr>
          <p:nvPr>
            <p:ph type="title"/>
          </p:nvPr>
        </p:nvSpPr>
        <p:spPr>
          <a:xfrm>
            <a:off x="9359902" y="561191"/>
            <a:ext cx="7056439" cy="1134263"/>
          </a:xfrm>
          <a:prstGeom prst="rect">
            <a:avLst/>
          </a:prstGeom>
        </p:spPr>
        <p:txBody>
          <a:bodyPr>
            <a:noAutofit/>
          </a:bodyPr>
          <a:lstStyle>
            <a:lvl1pPr algn="l">
              <a:lnSpc>
                <a:spcPts val="4250"/>
              </a:lnSpc>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9359902" y="2673672"/>
            <a:ext cx="7056439"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9359902" y="3872887"/>
            <a:ext cx="7056439"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9359902" y="5072096"/>
            <a:ext cx="7056439"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
        <p:nvSpPr>
          <p:cNvPr id="10" name="Picture Placeholder 14">
            <a:extLst>
              <a:ext uri="{FF2B5EF4-FFF2-40B4-BE49-F238E27FC236}">
                <a16:creationId xmlns:a16="http://schemas.microsoft.com/office/drawing/2014/main" id="{3176E409-0ECB-A54B-A473-D2E446C5A359}"/>
              </a:ext>
            </a:extLst>
          </p:cNvPr>
          <p:cNvSpPr>
            <a:spLocks noGrp="1"/>
          </p:cNvSpPr>
          <p:nvPr>
            <p:ph type="pic" sz="quarter" idx="13"/>
          </p:nvPr>
        </p:nvSpPr>
        <p:spPr>
          <a:xfrm>
            <a:off x="407891" y="579450"/>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1" name="TextBox 10">
            <a:extLst>
              <a:ext uri="{FF2B5EF4-FFF2-40B4-BE49-F238E27FC236}">
                <a16:creationId xmlns:a16="http://schemas.microsoft.com/office/drawing/2014/main" id="{8AB0C36C-E207-1F42-AC1B-E2BFC2068F3B}"/>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12" name="Graphic 11">
            <a:extLst>
              <a:ext uri="{FF2B5EF4-FFF2-40B4-BE49-F238E27FC236}">
                <a16:creationId xmlns:a16="http://schemas.microsoft.com/office/drawing/2014/main" id="{CCFFBDDD-640F-D24B-A99D-57BB0F9AF8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Tree>
    <p:extLst>
      <p:ext uri="{BB962C8B-B14F-4D97-AF65-F5344CB8AC3E}">
        <p14:creationId xmlns:p14="http://schemas.microsoft.com/office/powerpoint/2010/main" val="934926981"/>
      </p:ext>
    </p:extLst>
  </p:cSld>
  <p:clrMapOvr>
    <a:masterClrMapping/>
  </p:clrMapOvr>
  <p:extLst>
    <p:ext uri="{DCECCB84-F9BA-43D5-87BE-67443E8EF086}">
      <p15:sldGuideLst xmlns:p15="http://schemas.microsoft.com/office/powerpoint/2012/main">
        <p15:guide id="14" pos="24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 Gre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8864" y="555452"/>
            <a:ext cx="12930187" cy="1152526"/>
          </a:xfrm>
          <a:prstGeom prst="rect">
            <a:avLst/>
          </a:prstGeom>
        </p:spPr>
        <p:txBody>
          <a:bodyPr anchor="ctr">
            <a:noAutofit/>
          </a:bodyPr>
          <a:lstStyle>
            <a:lvl1pPr algn="l">
              <a:lnSpc>
                <a:spcPts val="4250"/>
              </a:lnSpc>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667004"/>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3866218"/>
            <a:ext cx="14857224" cy="754581"/>
          </a:xfrm>
          <a:prstGeom prst="rect">
            <a:avLst/>
          </a:prstGeom>
        </p:spPr>
        <p:txBody>
          <a:bodyPr>
            <a:normAutofit/>
          </a:bodyPr>
          <a:lstStyle>
            <a:lvl1pPr marL="0" indent="0">
              <a:buNone/>
              <a:defRPr sz="3060"/>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065427"/>
            <a:ext cx="14857224"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lvl1pPr>
          </a:lstStyle>
          <a:p>
            <a:pPr lvl="0"/>
            <a:r>
              <a:rPr lang="en-US"/>
              <a:t>Bullet 1</a:t>
            </a:r>
          </a:p>
          <a:p>
            <a:pPr lvl="0"/>
            <a:r>
              <a:rPr lang="en-US"/>
              <a:t>Bullet 2</a:t>
            </a:r>
          </a:p>
          <a:p>
            <a:pPr lvl="0"/>
            <a:r>
              <a:rPr lang="en-US"/>
              <a:t>Bullet 3</a:t>
            </a:r>
          </a:p>
        </p:txBody>
      </p:sp>
      <p:sp>
        <p:nvSpPr>
          <p:cNvPr id="9" name="Picture Placeholder 14">
            <a:extLst>
              <a:ext uri="{FF2B5EF4-FFF2-40B4-BE49-F238E27FC236}">
                <a16:creationId xmlns:a16="http://schemas.microsoft.com/office/drawing/2014/main" id="{E71461E2-FAD6-3B4E-9B5B-2971170FBE27}"/>
              </a:ext>
            </a:extLst>
          </p:cNvPr>
          <p:cNvSpPr>
            <a:spLocks noGrp="1"/>
          </p:cNvSpPr>
          <p:nvPr>
            <p:ph type="pic" sz="quarter" idx="13"/>
          </p:nvPr>
        </p:nvSpPr>
        <p:spPr>
          <a:xfrm>
            <a:off x="407894" y="555452"/>
            <a:ext cx="1138427" cy="1139998"/>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0" name="TextBox 9">
            <a:extLst>
              <a:ext uri="{FF2B5EF4-FFF2-40B4-BE49-F238E27FC236}">
                <a16:creationId xmlns:a16="http://schemas.microsoft.com/office/drawing/2014/main" id="{306BBA0B-1378-F540-9F34-30063AE3FA9A}"/>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11" name="Graphic 10">
            <a:extLst>
              <a:ext uri="{FF2B5EF4-FFF2-40B4-BE49-F238E27FC236}">
                <a16:creationId xmlns:a16="http://schemas.microsoft.com/office/drawing/2014/main" id="{8F99AEB3-1552-2F4E-B0C6-3E0A6FB21C1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Tree>
    <p:extLst>
      <p:ext uri="{BB962C8B-B14F-4D97-AF65-F5344CB8AC3E}">
        <p14:creationId xmlns:p14="http://schemas.microsoft.com/office/powerpoint/2010/main" val="28636107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Black">
    <p:bg>
      <p:bgPr>
        <a:solidFill>
          <a:schemeClr val="tx1"/>
        </a:solidFill>
        <a:effectLst/>
      </p:bgPr>
    </p:bg>
    <p:spTree>
      <p:nvGrpSpPr>
        <p:cNvPr id="1" name=""/>
        <p:cNvGrpSpPr/>
        <p:nvPr/>
      </p:nvGrpSpPr>
      <p:grpSpPr>
        <a:xfrm>
          <a:off x="0" y="0"/>
          <a:ext cx="0" cy="0"/>
          <a:chOff x="0" y="0"/>
          <a:chExt cx="0" cy="0"/>
        </a:xfrm>
      </p:grpSpPr>
      <p:pic>
        <p:nvPicPr>
          <p:cNvPr id="12" name="Picture 6">
            <a:extLst>
              <a:ext uri="{FF2B5EF4-FFF2-40B4-BE49-F238E27FC236}">
                <a16:creationId xmlns:a16="http://schemas.microsoft.com/office/drawing/2014/main" id="{7DEAFBA5-B2E1-6A4E-94DD-A6C49A9F67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318" y="9611218"/>
            <a:ext cx="1954091" cy="34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38864" y="527685"/>
            <a:ext cx="12930187" cy="1152526"/>
          </a:xfrm>
          <a:prstGeom prst="rect">
            <a:avLst/>
          </a:prstGeom>
        </p:spPr>
        <p:txBody>
          <a:bodyPr anchor="ctr">
            <a:noAutofit/>
          </a:bodyPr>
          <a:lstStyle>
            <a:lvl1pPr algn="l">
              <a:lnSpc>
                <a:spcPts val="4250"/>
              </a:lnSpc>
              <a:defRPr sz="4080" b="1" i="0" baseline="0">
                <a:solidFill>
                  <a:schemeClr val="bg1"/>
                </a:solidFill>
                <a:latin typeface="Proxima Nova Alt Rg" panose="02000506030000020004" pitchFamily="2" charset="77"/>
              </a:defRPr>
            </a:lvl1pPr>
          </a:lstStyle>
          <a:p>
            <a:r>
              <a:rPr lang="en-GB"/>
              <a:t>Click to edit Master title style</a:t>
            </a:r>
            <a:endParaRPr lang="en-US"/>
          </a:p>
        </p:txBody>
      </p:sp>
      <p:sp>
        <p:nvSpPr>
          <p:cNvPr id="22" name="Text Placeholder 21">
            <a:extLst>
              <a:ext uri="{FF2B5EF4-FFF2-40B4-BE49-F238E27FC236}">
                <a16:creationId xmlns:a16="http://schemas.microsoft.com/office/drawing/2014/main" id="{5CB7F628-BDDB-EB4D-BDB6-4C88DAE38BA4}"/>
              </a:ext>
            </a:extLst>
          </p:cNvPr>
          <p:cNvSpPr>
            <a:spLocks noGrp="1"/>
          </p:cNvSpPr>
          <p:nvPr>
            <p:ph type="body" sz="quarter" idx="14" hasCustomPrompt="1"/>
          </p:nvPr>
        </p:nvSpPr>
        <p:spPr>
          <a:xfrm>
            <a:off x="1938863" y="2668343"/>
            <a:ext cx="14857224" cy="754581"/>
          </a:xfrm>
          <a:prstGeom prst="rect">
            <a:avLst/>
          </a:prstGeom>
        </p:spPr>
        <p:txBody>
          <a:bodyPr>
            <a:normAutofit/>
          </a:bodyPr>
          <a:lstStyle>
            <a:lvl1pPr marL="0" indent="0">
              <a:buNone/>
              <a:defRPr sz="3740" b="1" i="0">
                <a:solidFill>
                  <a:schemeClr val="accent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3" name="Text Placeholder 21">
            <a:extLst>
              <a:ext uri="{FF2B5EF4-FFF2-40B4-BE49-F238E27FC236}">
                <a16:creationId xmlns:a16="http://schemas.microsoft.com/office/drawing/2014/main" id="{61737F0C-93E3-584A-A0C3-759E997A7210}"/>
              </a:ext>
            </a:extLst>
          </p:cNvPr>
          <p:cNvSpPr>
            <a:spLocks noGrp="1"/>
          </p:cNvSpPr>
          <p:nvPr>
            <p:ph type="body" sz="quarter" idx="15" hasCustomPrompt="1"/>
          </p:nvPr>
        </p:nvSpPr>
        <p:spPr>
          <a:xfrm>
            <a:off x="1938863" y="3852567"/>
            <a:ext cx="14857224" cy="754581"/>
          </a:xfrm>
          <a:prstGeom prst="rect">
            <a:avLst/>
          </a:prstGeom>
        </p:spPr>
        <p:txBody>
          <a:bodyPr>
            <a:normAutofit/>
          </a:bodyPr>
          <a:lstStyle>
            <a:lvl1pPr marL="0" indent="0">
              <a:buNone/>
              <a:defRPr sz="3060">
                <a:solidFill>
                  <a:schemeClr val="bg1"/>
                </a:solidFill>
              </a:defRPr>
            </a:lvl1pPr>
          </a:lstStyle>
          <a:p>
            <a:pPr lvl="0"/>
            <a:r>
              <a:rPr lang="en-US"/>
              <a:t>Paragraph  </a:t>
            </a:r>
          </a:p>
        </p:txBody>
      </p:sp>
      <p:sp>
        <p:nvSpPr>
          <p:cNvPr id="24" name="Text Placeholder 21">
            <a:extLst>
              <a:ext uri="{FF2B5EF4-FFF2-40B4-BE49-F238E27FC236}">
                <a16:creationId xmlns:a16="http://schemas.microsoft.com/office/drawing/2014/main" id="{8AEF294B-B15D-0943-A2D8-0E947B5C32C1}"/>
              </a:ext>
            </a:extLst>
          </p:cNvPr>
          <p:cNvSpPr>
            <a:spLocks noGrp="1"/>
          </p:cNvSpPr>
          <p:nvPr>
            <p:ph type="body" sz="quarter" idx="16" hasCustomPrompt="1"/>
          </p:nvPr>
        </p:nvSpPr>
        <p:spPr>
          <a:xfrm>
            <a:off x="1938863" y="5051776"/>
            <a:ext cx="14857224" cy="2133676"/>
          </a:xfrm>
          <a:prstGeom prst="rect">
            <a:avLst/>
          </a:prstGeom>
        </p:spPr>
        <p:txBody>
          <a:bodyPr>
            <a:normAutofit/>
          </a:bodyPr>
          <a:lstStyle>
            <a:lvl1pPr marL="388620" indent="-388620">
              <a:spcAft>
                <a:spcPts val="510"/>
              </a:spcAft>
              <a:buClr>
                <a:schemeClr val="accent1"/>
              </a:buClr>
              <a:buSzPct val="150000"/>
              <a:buFont typeface="Arial" panose="020B0604020202020204" pitchFamily="34" charset="0"/>
              <a:buChar char="•"/>
              <a:defRPr sz="3060">
                <a:solidFill>
                  <a:schemeClr val="bg1"/>
                </a:solidFill>
              </a:defRPr>
            </a:lvl1pPr>
          </a:lstStyle>
          <a:p>
            <a:pPr lvl="0"/>
            <a:r>
              <a:rPr lang="en-US"/>
              <a:t>Bullet 1</a:t>
            </a:r>
          </a:p>
          <a:p>
            <a:pPr lvl="0"/>
            <a:r>
              <a:rPr lang="en-US"/>
              <a:t>Bullet 2</a:t>
            </a:r>
          </a:p>
          <a:p>
            <a:pPr lvl="0"/>
            <a:r>
              <a:rPr lang="en-US"/>
              <a:t>Bullet 3</a:t>
            </a:r>
          </a:p>
        </p:txBody>
      </p:sp>
      <p:sp>
        <p:nvSpPr>
          <p:cNvPr id="9" name="Picture Placeholder 14">
            <a:extLst>
              <a:ext uri="{FF2B5EF4-FFF2-40B4-BE49-F238E27FC236}">
                <a16:creationId xmlns:a16="http://schemas.microsoft.com/office/drawing/2014/main" id="{3C56C5EE-E464-AF44-9E95-2094A157EBD6}"/>
              </a:ext>
            </a:extLst>
          </p:cNvPr>
          <p:cNvSpPr>
            <a:spLocks noGrp="1"/>
          </p:cNvSpPr>
          <p:nvPr>
            <p:ph type="pic" sz="quarter" idx="13"/>
          </p:nvPr>
        </p:nvSpPr>
        <p:spPr>
          <a:xfrm>
            <a:off x="407891" y="540212"/>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0" name="TextBox 9">
            <a:extLst>
              <a:ext uri="{FF2B5EF4-FFF2-40B4-BE49-F238E27FC236}">
                <a16:creationId xmlns:a16="http://schemas.microsoft.com/office/drawing/2014/main" id="{2CCCD74F-D72D-BA4C-8BD9-5FC17209581C}"/>
              </a:ext>
            </a:extLst>
          </p:cNvPr>
          <p:cNvSpPr txBox="1"/>
          <p:nvPr/>
        </p:nvSpPr>
        <p:spPr>
          <a:xfrm>
            <a:off x="16796086" y="9552638"/>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spTree>
    <p:extLst>
      <p:ext uri="{BB962C8B-B14F-4D97-AF65-F5344CB8AC3E}">
        <p14:creationId xmlns:p14="http://schemas.microsoft.com/office/powerpoint/2010/main" val="400405194"/>
      </p:ext>
    </p:extLst>
  </p:cSld>
  <p:clrMapOvr>
    <a:masterClrMapping/>
  </p:clrMapOvr>
  <p:extLst>
    <p:ext uri="{DCECCB84-F9BA-43D5-87BE-67443E8EF086}">
      <p15:sldGuideLst xmlns:p15="http://schemas.microsoft.com/office/powerpoint/2012/main">
        <p15:guide id="23" orient="horz" pos="3240" userDrawn="1">
          <p15:clr>
            <a:srgbClr val="FBAE40"/>
          </p15:clr>
        </p15:guide>
        <p15:guide id="24" pos="249" userDrawn="1">
          <p15:clr>
            <a:srgbClr val="FBAE40"/>
          </p15:clr>
        </p15:guide>
        <p15:guide id="25" pos="5760" userDrawn="1">
          <p15:clr>
            <a:srgbClr val="FBAE40"/>
          </p15:clr>
        </p15:guide>
        <p15:guide id="26" orient="horz" pos="518" userDrawn="1">
          <p15:clr>
            <a:srgbClr val="FBAE40"/>
          </p15:clr>
        </p15:guide>
        <p15:guide id="27" pos="10591" userDrawn="1">
          <p15:clr>
            <a:srgbClr val="FBAE40"/>
          </p15:clr>
        </p15:guide>
        <p15:guide id="28" pos="5896" userDrawn="1">
          <p15:clr>
            <a:srgbClr val="FBAE40"/>
          </p15:clr>
        </p15:guide>
        <p15:guide id="29" pos="5624" userDrawn="1">
          <p15:clr>
            <a:srgbClr val="FBAE40"/>
          </p15:clr>
        </p15:guide>
        <p15:guide id="30" orient="horz" pos="1244" userDrawn="1">
          <p15:clr>
            <a:srgbClr val="FBAE40"/>
          </p15:clr>
        </p15:guide>
        <p15:guide id="31" pos="952" userDrawn="1">
          <p15:clr>
            <a:srgbClr val="FBAE40"/>
          </p15:clr>
        </p15:guide>
        <p15:guide id="32" pos="1201" userDrawn="1">
          <p15:clr>
            <a:srgbClr val="FBAE40"/>
          </p15:clr>
        </p15:guide>
        <p15:guide id="33" orient="horz" pos="1857" userDrawn="1">
          <p15:clr>
            <a:srgbClr val="FBAE40"/>
          </p15:clr>
        </p15:guide>
        <p15:guide id="34" pos="112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ard layout">
    <p:bg>
      <p:bgPr>
        <a:solidFill>
          <a:schemeClr val="bg2"/>
        </a:solidFill>
        <a:effectLst/>
      </p:bgPr>
    </p:bg>
    <p:spTree>
      <p:nvGrpSpPr>
        <p:cNvPr id="1" name=""/>
        <p:cNvGrpSpPr/>
        <p:nvPr/>
      </p:nvGrpSpPr>
      <p:grpSpPr>
        <a:xfrm>
          <a:off x="0" y="0"/>
          <a:ext cx="0" cy="0"/>
          <a:chOff x="0" y="0"/>
          <a:chExt cx="0" cy="0"/>
        </a:xfrm>
      </p:grpSpPr>
      <p:sp>
        <p:nvSpPr>
          <p:cNvPr id="23" name="Rounded Rectangle 22">
            <a:extLst>
              <a:ext uri="{FF2B5EF4-FFF2-40B4-BE49-F238E27FC236}">
                <a16:creationId xmlns:a16="http://schemas.microsoft.com/office/drawing/2014/main" id="{BC3468B8-6A94-DB48-A9D8-CF3F42F73675}"/>
              </a:ext>
            </a:extLst>
          </p:cNvPr>
          <p:cNvSpPr/>
          <p:nvPr/>
        </p:nvSpPr>
        <p:spPr>
          <a:xfrm>
            <a:off x="6915028" y="2667000"/>
            <a:ext cx="4499293" cy="6541168"/>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Rounded Rectangle 23">
            <a:extLst>
              <a:ext uri="{FF2B5EF4-FFF2-40B4-BE49-F238E27FC236}">
                <a16:creationId xmlns:a16="http://schemas.microsoft.com/office/drawing/2014/main" id="{3D278E8A-6820-7A4B-89C5-E09553AF0A97}"/>
              </a:ext>
            </a:extLst>
          </p:cNvPr>
          <p:cNvSpPr/>
          <p:nvPr/>
        </p:nvSpPr>
        <p:spPr>
          <a:xfrm>
            <a:off x="11906751" y="2667000"/>
            <a:ext cx="4499293" cy="6541168"/>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 name="Rounded Rectangle 2">
            <a:extLst>
              <a:ext uri="{FF2B5EF4-FFF2-40B4-BE49-F238E27FC236}">
                <a16:creationId xmlns:a16="http://schemas.microsoft.com/office/drawing/2014/main" id="{0D0385F3-5EB3-4243-A396-05DAC0DD82A0}"/>
              </a:ext>
            </a:extLst>
          </p:cNvPr>
          <p:cNvSpPr/>
          <p:nvPr/>
        </p:nvSpPr>
        <p:spPr>
          <a:xfrm>
            <a:off x="1923301" y="2667000"/>
            <a:ext cx="4499293" cy="6541168"/>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a:xfrm>
            <a:off x="1918050" y="542925"/>
            <a:ext cx="12729508" cy="1144588"/>
          </a:xfrm>
          <a:prstGeom prst="rect">
            <a:avLst/>
          </a:prstGeom>
        </p:spPr>
        <p:txBody>
          <a:bodyPr anchor="ctr">
            <a:noAutofit/>
          </a:bodyPr>
          <a:lstStyle>
            <a:lvl1pPr algn="l">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5" name="Picture Placeholder 14">
            <a:extLst>
              <a:ext uri="{FF2B5EF4-FFF2-40B4-BE49-F238E27FC236}">
                <a16:creationId xmlns:a16="http://schemas.microsoft.com/office/drawing/2014/main" id="{9F985B3F-8A15-3E4B-A6B9-958355EF8785}"/>
              </a:ext>
            </a:extLst>
          </p:cNvPr>
          <p:cNvSpPr>
            <a:spLocks noGrp="1"/>
          </p:cNvSpPr>
          <p:nvPr>
            <p:ph type="pic" sz="quarter" idx="20"/>
          </p:nvPr>
        </p:nvSpPr>
        <p:spPr>
          <a:xfrm>
            <a:off x="13169444" y="319372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26" name="Text Placeholder 21">
            <a:extLst>
              <a:ext uri="{FF2B5EF4-FFF2-40B4-BE49-F238E27FC236}">
                <a16:creationId xmlns:a16="http://schemas.microsoft.com/office/drawing/2014/main" id="{630CB1C8-59D2-CD42-A995-374C54F4BC1F}"/>
              </a:ext>
            </a:extLst>
          </p:cNvPr>
          <p:cNvSpPr>
            <a:spLocks noGrp="1"/>
          </p:cNvSpPr>
          <p:nvPr>
            <p:ph type="body" sz="quarter" idx="21" hasCustomPrompt="1"/>
          </p:nvPr>
        </p:nvSpPr>
        <p:spPr>
          <a:xfrm>
            <a:off x="12300703" y="584698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27" name="Text Placeholder 21">
            <a:extLst>
              <a:ext uri="{FF2B5EF4-FFF2-40B4-BE49-F238E27FC236}">
                <a16:creationId xmlns:a16="http://schemas.microsoft.com/office/drawing/2014/main" id="{DDF5A0B6-4DEC-EE43-B63D-8BE6A2F69CC9}"/>
              </a:ext>
            </a:extLst>
          </p:cNvPr>
          <p:cNvSpPr>
            <a:spLocks noGrp="1"/>
          </p:cNvSpPr>
          <p:nvPr>
            <p:ph type="body" sz="quarter" idx="22" hasCustomPrompt="1"/>
          </p:nvPr>
        </p:nvSpPr>
        <p:spPr>
          <a:xfrm>
            <a:off x="12300703" y="6619795"/>
            <a:ext cx="3711389" cy="2117558"/>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29" name="Picture Placeholder 14">
            <a:extLst>
              <a:ext uri="{FF2B5EF4-FFF2-40B4-BE49-F238E27FC236}">
                <a16:creationId xmlns:a16="http://schemas.microsoft.com/office/drawing/2014/main" id="{C5759674-AF84-054A-9897-394952475C10}"/>
              </a:ext>
            </a:extLst>
          </p:cNvPr>
          <p:cNvSpPr>
            <a:spLocks noGrp="1"/>
          </p:cNvSpPr>
          <p:nvPr>
            <p:ph type="pic" sz="quarter" idx="23"/>
          </p:nvPr>
        </p:nvSpPr>
        <p:spPr>
          <a:xfrm>
            <a:off x="3185994" y="319372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0" name="Text Placeholder 21">
            <a:extLst>
              <a:ext uri="{FF2B5EF4-FFF2-40B4-BE49-F238E27FC236}">
                <a16:creationId xmlns:a16="http://schemas.microsoft.com/office/drawing/2014/main" id="{3F1FAEA3-54D7-0C42-A8BB-658372B21380}"/>
              </a:ext>
            </a:extLst>
          </p:cNvPr>
          <p:cNvSpPr>
            <a:spLocks noGrp="1"/>
          </p:cNvSpPr>
          <p:nvPr>
            <p:ph type="body" sz="quarter" idx="24" hasCustomPrompt="1"/>
          </p:nvPr>
        </p:nvSpPr>
        <p:spPr>
          <a:xfrm>
            <a:off x="2317253" y="584698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1" name="Text Placeholder 21">
            <a:extLst>
              <a:ext uri="{FF2B5EF4-FFF2-40B4-BE49-F238E27FC236}">
                <a16:creationId xmlns:a16="http://schemas.microsoft.com/office/drawing/2014/main" id="{5BBDF4FB-D9E2-7C41-8600-48AA82E3FF58}"/>
              </a:ext>
            </a:extLst>
          </p:cNvPr>
          <p:cNvSpPr>
            <a:spLocks noGrp="1"/>
          </p:cNvSpPr>
          <p:nvPr>
            <p:ph type="body" sz="quarter" idx="25" hasCustomPrompt="1"/>
          </p:nvPr>
        </p:nvSpPr>
        <p:spPr>
          <a:xfrm>
            <a:off x="2317253" y="6619795"/>
            <a:ext cx="3711389" cy="2117558"/>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33" name="Picture Placeholder 14">
            <a:extLst>
              <a:ext uri="{FF2B5EF4-FFF2-40B4-BE49-F238E27FC236}">
                <a16:creationId xmlns:a16="http://schemas.microsoft.com/office/drawing/2014/main" id="{4A7FDCE2-0785-2C42-99AD-EF39BDBD3371}"/>
              </a:ext>
            </a:extLst>
          </p:cNvPr>
          <p:cNvSpPr>
            <a:spLocks noGrp="1"/>
          </p:cNvSpPr>
          <p:nvPr>
            <p:ph type="pic" sz="quarter" idx="26"/>
          </p:nvPr>
        </p:nvSpPr>
        <p:spPr>
          <a:xfrm>
            <a:off x="8177721" y="3193727"/>
            <a:ext cx="1973907" cy="197663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4" name="Text Placeholder 21">
            <a:extLst>
              <a:ext uri="{FF2B5EF4-FFF2-40B4-BE49-F238E27FC236}">
                <a16:creationId xmlns:a16="http://schemas.microsoft.com/office/drawing/2014/main" id="{0EF5A36F-A227-DF48-B824-3252E0448FF9}"/>
              </a:ext>
            </a:extLst>
          </p:cNvPr>
          <p:cNvSpPr>
            <a:spLocks noGrp="1"/>
          </p:cNvSpPr>
          <p:nvPr>
            <p:ph type="body" sz="quarter" idx="27" hasCustomPrompt="1"/>
          </p:nvPr>
        </p:nvSpPr>
        <p:spPr>
          <a:xfrm>
            <a:off x="7308980" y="5846988"/>
            <a:ext cx="3711389" cy="754581"/>
          </a:xfrm>
          <a:prstGeom prst="rect">
            <a:avLst/>
          </a:prstGeom>
        </p:spPr>
        <p:txBody>
          <a:bodyPr>
            <a:normAutofit/>
          </a:bodyPr>
          <a:lstStyle>
            <a:lvl1pPr marL="0" indent="0" algn="ctr">
              <a:buNone/>
              <a:defRPr sz="272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5" name="Text Placeholder 21">
            <a:extLst>
              <a:ext uri="{FF2B5EF4-FFF2-40B4-BE49-F238E27FC236}">
                <a16:creationId xmlns:a16="http://schemas.microsoft.com/office/drawing/2014/main" id="{A7C151CE-DA31-4E49-ACAC-E79B848B9E00}"/>
              </a:ext>
            </a:extLst>
          </p:cNvPr>
          <p:cNvSpPr>
            <a:spLocks noGrp="1"/>
          </p:cNvSpPr>
          <p:nvPr>
            <p:ph type="body" sz="quarter" idx="28" hasCustomPrompt="1"/>
          </p:nvPr>
        </p:nvSpPr>
        <p:spPr>
          <a:xfrm>
            <a:off x="7308980" y="6619795"/>
            <a:ext cx="3711389" cy="2117558"/>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38" name="Picture Placeholder 14">
            <a:extLst>
              <a:ext uri="{FF2B5EF4-FFF2-40B4-BE49-F238E27FC236}">
                <a16:creationId xmlns:a16="http://schemas.microsoft.com/office/drawing/2014/main" id="{B7A9EE33-65D3-224C-ACCB-4A1BB215FE43}"/>
              </a:ext>
            </a:extLst>
          </p:cNvPr>
          <p:cNvSpPr>
            <a:spLocks noGrp="1"/>
          </p:cNvSpPr>
          <p:nvPr>
            <p:ph type="pic" sz="quarter" idx="13"/>
          </p:nvPr>
        </p:nvSpPr>
        <p:spPr>
          <a:xfrm>
            <a:off x="407891" y="555452"/>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8" name="TextBox 17">
            <a:extLst>
              <a:ext uri="{FF2B5EF4-FFF2-40B4-BE49-F238E27FC236}">
                <a16:creationId xmlns:a16="http://schemas.microsoft.com/office/drawing/2014/main" id="{F316DF7A-2073-9A43-A796-FD6CD19BB603}"/>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19" name="Graphic 18">
            <a:extLst>
              <a:ext uri="{FF2B5EF4-FFF2-40B4-BE49-F238E27FC236}">
                <a16:creationId xmlns:a16="http://schemas.microsoft.com/office/drawing/2014/main" id="{01406D39-63B0-FB46-B0D7-6540414D86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Tree>
    <p:extLst>
      <p:ext uri="{BB962C8B-B14F-4D97-AF65-F5344CB8AC3E}">
        <p14:creationId xmlns:p14="http://schemas.microsoft.com/office/powerpoint/2010/main" val="576070002"/>
      </p:ext>
    </p:extLst>
  </p:cSld>
  <p:clrMapOvr>
    <a:masterClrMapping/>
  </p:clrMapOvr>
  <p:extLst>
    <p:ext uri="{DCECCB84-F9BA-43D5-87BE-67443E8EF086}">
      <p15:sldGuideLst xmlns:p15="http://schemas.microsoft.com/office/powerpoint/2012/main">
        <p15:guide id="24" orient="horz" pos="3240" userDrawn="1">
          <p15:clr>
            <a:srgbClr val="FBAE40"/>
          </p15:clr>
        </p15:guide>
        <p15:guide id="25" pos="1224" userDrawn="1">
          <p15:clr>
            <a:srgbClr val="FBAE40"/>
          </p15:clr>
        </p15:guide>
        <p15:guide id="26" pos="5760" userDrawn="1">
          <p15:clr>
            <a:srgbClr val="FBAE40"/>
          </p15:clr>
        </p15:guide>
        <p15:guide id="27" orient="horz" pos="518" userDrawn="1">
          <p15:clr>
            <a:srgbClr val="FBAE40"/>
          </p15:clr>
        </p15:guide>
        <p15:guide id="28" pos="10591" userDrawn="1">
          <p15:clr>
            <a:srgbClr val="FBAE40"/>
          </p15:clr>
        </p15:guide>
        <p15:guide id="29" pos="5896" userDrawn="1">
          <p15:clr>
            <a:srgbClr val="FBAE40"/>
          </p15:clr>
        </p15:guide>
        <p15:guide id="30" pos="5624" userDrawn="1">
          <p15:clr>
            <a:srgbClr val="FBAE40"/>
          </p15:clr>
        </p15:guide>
        <p15:guide id="31" orient="horz" pos="1244" userDrawn="1">
          <p15:clr>
            <a:srgbClr val="FBAE40"/>
          </p15:clr>
        </p15:guide>
        <p15:guide id="32" orient="horz" pos="1857" userDrawn="1">
          <p15:clr>
            <a:srgbClr val="FBAE40"/>
          </p15:clr>
        </p15:guide>
        <p15:guide id="33" pos="249" userDrawn="1">
          <p15:clr>
            <a:srgbClr val="FBAE40"/>
          </p15:clr>
        </p15:guide>
        <p15:guide id="34" pos="1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ard layout">
    <p:bg>
      <p:bgPr>
        <a:solidFill>
          <a:schemeClr val="bg2"/>
        </a:solidFill>
        <a:effectLst/>
      </p:bgPr>
    </p:bg>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0D0385F3-5EB3-4243-A396-05DAC0DD82A0}"/>
              </a:ext>
            </a:extLst>
          </p:cNvPr>
          <p:cNvSpPr/>
          <p:nvPr/>
        </p:nvSpPr>
        <p:spPr>
          <a:xfrm>
            <a:off x="1923302" y="2667001"/>
            <a:ext cx="3514084" cy="5883442"/>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a:xfrm>
            <a:off x="1918050" y="542925"/>
            <a:ext cx="12729508" cy="1144588"/>
          </a:xfrm>
          <a:prstGeom prst="rect">
            <a:avLst/>
          </a:prstGeom>
        </p:spPr>
        <p:txBody>
          <a:bodyPr anchor="ctr">
            <a:noAutofit/>
          </a:bodyPr>
          <a:lstStyle>
            <a:lvl1pPr algn="l">
              <a:defRPr sz="4080" b="1" i="0" baseline="0">
                <a:solidFill>
                  <a:schemeClr val="tx1"/>
                </a:solidFill>
                <a:latin typeface="Proxima Nova Alt Rg" panose="02000506030000020004" pitchFamily="2" charset="77"/>
              </a:defRPr>
            </a:lvl1pPr>
          </a:lstStyle>
          <a:p>
            <a:r>
              <a:rPr lang="en-GB"/>
              <a:t>Click to edit Master title style</a:t>
            </a:r>
            <a:endParaRPr lang="en-US"/>
          </a:p>
        </p:txBody>
      </p:sp>
      <p:sp>
        <p:nvSpPr>
          <p:cNvPr id="29" name="Picture Placeholder 14">
            <a:extLst>
              <a:ext uri="{FF2B5EF4-FFF2-40B4-BE49-F238E27FC236}">
                <a16:creationId xmlns:a16="http://schemas.microsoft.com/office/drawing/2014/main" id="{C5759674-AF84-054A-9897-394952475C10}"/>
              </a:ext>
            </a:extLst>
          </p:cNvPr>
          <p:cNvSpPr>
            <a:spLocks noGrp="1"/>
          </p:cNvSpPr>
          <p:nvPr>
            <p:ph type="pic" sz="quarter" idx="23"/>
          </p:nvPr>
        </p:nvSpPr>
        <p:spPr>
          <a:xfrm>
            <a:off x="2693388" y="3193727"/>
            <a:ext cx="1800000" cy="1800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0" name="Text Placeholder 21">
            <a:extLst>
              <a:ext uri="{FF2B5EF4-FFF2-40B4-BE49-F238E27FC236}">
                <a16:creationId xmlns:a16="http://schemas.microsoft.com/office/drawing/2014/main" id="{3F1FAEA3-54D7-0C42-A8BB-658372B21380}"/>
              </a:ext>
            </a:extLst>
          </p:cNvPr>
          <p:cNvSpPr>
            <a:spLocks noGrp="1"/>
          </p:cNvSpPr>
          <p:nvPr>
            <p:ph type="body" sz="quarter" idx="24" hasCustomPrompt="1"/>
          </p:nvPr>
        </p:nvSpPr>
        <p:spPr>
          <a:xfrm>
            <a:off x="2259017" y="5496181"/>
            <a:ext cx="2842648" cy="754581"/>
          </a:xfrm>
          <a:prstGeom prst="rect">
            <a:avLst/>
          </a:prstGeom>
        </p:spPr>
        <p:txBody>
          <a:bodyPr>
            <a:normAutofit/>
          </a:bodyPr>
          <a:lstStyle>
            <a:lvl1pPr marL="0" indent="0" algn="ctr">
              <a:spcBef>
                <a:spcPts val="0"/>
              </a:spcBef>
              <a:buNone/>
              <a:defRPr sz="238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1" name="Text Placeholder 21">
            <a:extLst>
              <a:ext uri="{FF2B5EF4-FFF2-40B4-BE49-F238E27FC236}">
                <a16:creationId xmlns:a16="http://schemas.microsoft.com/office/drawing/2014/main" id="{5BBDF4FB-D9E2-7C41-8600-48AA82E3FF58}"/>
              </a:ext>
            </a:extLst>
          </p:cNvPr>
          <p:cNvSpPr>
            <a:spLocks noGrp="1"/>
          </p:cNvSpPr>
          <p:nvPr>
            <p:ph type="body" sz="quarter" idx="25" hasCustomPrompt="1"/>
          </p:nvPr>
        </p:nvSpPr>
        <p:spPr>
          <a:xfrm>
            <a:off x="2259017" y="6430706"/>
            <a:ext cx="2842648" cy="1770226"/>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38" name="Picture Placeholder 14">
            <a:extLst>
              <a:ext uri="{FF2B5EF4-FFF2-40B4-BE49-F238E27FC236}">
                <a16:creationId xmlns:a16="http://schemas.microsoft.com/office/drawing/2014/main" id="{B7A9EE33-65D3-224C-ACCB-4A1BB215FE43}"/>
              </a:ext>
            </a:extLst>
          </p:cNvPr>
          <p:cNvSpPr>
            <a:spLocks noGrp="1"/>
          </p:cNvSpPr>
          <p:nvPr>
            <p:ph type="pic" sz="quarter" idx="13"/>
          </p:nvPr>
        </p:nvSpPr>
        <p:spPr>
          <a:xfrm>
            <a:off x="407891" y="555452"/>
            <a:ext cx="1116000" cy="1116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18" name="TextBox 17">
            <a:extLst>
              <a:ext uri="{FF2B5EF4-FFF2-40B4-BE49-F238E27FC236}">
                <a16:creationId xmlns:a16="http://schemas.microsoft.com/office/drawing/2014/main" id="{F316DF7A-2073-9A43-A796-FD6CD19BB603}"/>
              </a:ext>
            </a:extLst>
          </p:cNvPr>
          <p:cNvSpPr txBox="1"/>
          <p:nvPr/>
        </p:nvSpPr>
        <p:spPr>
          <a:xfrm>
            <a:off x="16796086" y="9548411"/>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pic>
        <p:nvPicPr>
          <p:cNvPr id="19" name="Graphic 18">
            <a:extLst>
              <a:ext uri="{FF2B5EF4-FFF2-40B4-BE49-F238E27FC236}">
                <a16:creationId xmlns:a16="http://schemas.microsoft.com/office/drawing/2014/main" id="{01406D39-63B0-FB46-B0D7-6540414D86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530" y="9615508"/>
            <a:ext cx="1954091" cy="327471"/>
          </a:xfrm>
          <a:prstGeom prst="rect">
            <a:avLst/>
          </a:prstGeom>
        </p:spPr>
      </p:pic>
      <p:sp>
        <p:nvSpPr>
          <p:cNvPr id="20" name="Rounded Rectangle 19">
            <a:extLst>
              <a:ext uri="{FF2B5EF4-FFF2-40B4-BE49-F238E27FC236}">
                <a16:creationId xmlns:a16="http://schemas.microsoft.com/office/drawing/2014/main" id="{F421FFA7-ED9F-EC4E-9E2A-933E4A3C4C7A}"/>
              </a:ext>
            </a:extLst>
          </p:cNvPr>
          <p:cNvSpPr/>
          <p:nvPr/>
        </p:nvSpPr>
        <p:spPr>
          <a:xfrm>
            <a:off x="13282002" y="2667001"/>
            <a:ext cx="3514084" cy="5883442"/>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Rounded Rectangle 20">
            <a:extLst>
              <a:ext uri="{FF2B5EF4-FFF2-40B4-BE49-F238E27FC236}">
                <a16:creationId xmlns:a16="http://schemas.microsoft.com/office/drawing/2014/main" id="{20F584F4-3DE4-5D4F-B917-4FCA7D88B1E4}"/>
              </a:ext>
            </a:extLst>
          </p:cNvPr>
          <p:cNvSpPr/>
          <p:nvPr/>
        </p:nvSpPr>
        <p:spPr>
          <a:xfrm>
            <a:off x="5709536" y="2667001"/>
            <a:ext cx="3514084" cy="5883442"/>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Rounded Rectangle 21">
            <a:extLst>
              <a:ext uri="{FF2B5EF4-FFF2-40B4-BE49-F238E27FC236}">
                <a16:creationId xmlns:a16="http://schemas.microsoft.com/office/drawing/2014/main" id="{B0C3422E-0694-844A-B6E0-03997C28B734}"/>
              </a:ext>
            </a:extLst>
          </p:cNvPr>
          <p:cNvSpPr/>
          <p:nvPr/>
        </p:nvSpPr>
        <p:spPr>
          <a:xfrm>
            <a:off x="9495770" y="2667001"/>
            <a:ext cx="3514084" cy="5883442"/>
          </a:xfrm>
          <a:prstGeom prst="roundRect">
            <a:avLst>
              <a:gd name="adj" fmla="val 5006"/>
            </a:avLst>
          </a:prstGeom>
          <a:solidFill>
            <a:schemeClr val="bg1"/>
          </a:solidFill>
          <a:ln>
            <a:noFill/>
          </a:ln>
          <a:effectLst>
            <a:outerShdw blurRad="63500" sx="102000" sy="102000" algn="c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Picture Placeholder 14">
            <a:extLst>
              <a:ext uri="{FF2B5EF4-FFF2-40B4-BE49-F238E27FC236}">
                <a16:creationId xmlns:a16="http://schemas.microsoft.com/office/drawing/2014/main" id="{AB25663A-8C26-2241-85D6-94B096D7F73C}"/>
              </a:ext>
            </a:extLst>
          </p:cNvPr>
          <p:cNvSpPr>
            <a:spLocks noGrp="1"/>
          </p:cNvSpPr>
          <p:nvPr>
            <p:ph type="pic" sz="quarter" idx="26"/>
          </p:nvPr>
        </p:nvSpPr>
        <p:spPr>
          <a:xfrm>
            <a:off x="6566575" y="3193727"/>
            <a:ext cx="1800000" cy="1800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32" name="Text Placeholder 21">
            <a:extLst>
              <a:ext uri="{FF2B5EF4-FFF2-40B4-BE49-F238E27FC236}">
                <a16:creationId xmlns:a16="http://schemas.microsoft.com/office/drawing/2014/main" id="{9A3D5729-205C-F940-B7B8-EC590C4CF70B}"/>
              </a:ext>
            </a:extLst>
          </p:cNvPr>
          <p:cNvSpPr>
            <a:spLocks noGrp="1"/>
          </p:cNvSpPr>
          <p:nvPr>
            <p:ph type="body" sz="quarter" idx="27" hasCustomPrompt="1"/>
          </p:nvPr>
        </p:nvSpPr>
        <p:spPr>
          <a:xfrm>
            <a:off x="6045251" y="5496181"/>
            <a:ext cx="2842648" cy="754581"/>
          </a:xfrm>
          <a:prstGeom prst="rect">
            <a:avLst/>
          </a:prstGeom>
        </p:spPr>
        <p:txBody>
          <a:bodyPr>
            <a:normAutofit/>
          </a:bodyPr>
          <a:lstStyle>
            <a:lvl1pPr marL="0" indent="0" algn="ctr">
              <a:spcBef>
                <a:spcPts val="0"/>
              </a:spcBef>
              <a:buNone/>
              <a:defRPr sz="238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36" name="Text Placeholder 21">
            <a:extLst>
              <a:ext uri="{FF2B5EF4-FFF2-40B4-BE49-F238E27FC236}">
                <a16:creationId xmlns:a16="http://schemas.microsoft.com/office/drawing/2014/main" id="{A9DF7E47-E4C0-8649-8D68-888941236AEF}"/>
              </a:ext>
            </a:extLst>
          </p:cNvPr>
          <p:cNvSpPr>
            <a:spLocks noGrp="1"/>
          </p:cNvSpPr>
          <p:nvPr>
            <p:ph type="body" sz="quarter" idx="28" hasCustomPrompt="1"/>
          </p:nvPr>
        </p:nvSpPr>
        <p:spPr>
          <a:xfrm>
            <a:off x="6045251" y="6430706"/>
            <a:ext cx="2842648" cy="1770226"/>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42" name="Picture Placeholder 14">
            <a:extLst>
              <a:ext uri="{FF2B5EF4-FFF2-40B4-BE49-F238E27FC236}">
                <a16:creationId xmlns:a16="http://schemas.microsoft.com/office/drawing/2014/main" id="{6987AE59-2B13-944A-8E16-2E065A71E316}"/>
              </a:ext>
            </a:extLst>
          </p:cNvPr>
          <p:cNvSpPr>
            <a:spLocks noGrp="1"/>
          </p:cNvSpPr>
          <p:nvPr>
            <p:ph type="pic" sz="quarter" idx="29"/>
          </p:nvPr>
        </p:nvSpPr>
        <p:spPr>
          <a:xfrm>
            <a:off x="10352809" y="3193727"/>
            <a:ext cx="1800000" cy="1800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43" name="Text Placeholder 21">
            <a:extLst>
              <a:ext uri="{FF2B5EF4-FFF2-40B4-BE49-F238E27FC236}">
                <a16:creationId xmlns:a16="http://schemas.microsoft.com/office/drawing/2014/main" id="{4717D5F0-E8EA-DA43-BE99-B3FF16DA2C66}"/>
              </a:ext>
            </a:extLst>
          </p:cNvPr>
          <p:cNvSpPr>
            <a:spLocks noGrp="1"/>
          </p:cNvSpPr>
          <p:nvPr>
            <p:ph type="body" sz="quarter" idx="30" hasCustomPrompt="1"/>
          </p:nvPr>
        </p:nvSpPr>
        <p:spPr>
          <a:xfrm>
            <a:off x="9831485" y="5496181"/>
            <a:ext cx="2842648" cy="754581"/>
          </a:xfrm>
          <a:prstGeom prst="rect">
            <a:avLst/>
          </a:prstGeom>
        </p:spPr>
        <p:txBody>
          <a:bodyPr>
            <a:normAutofit/>
          </a:bodyPr>
          <a:lstStyle>
            <a:lvl1pPr marL="0" indent="0" algn="ctr">
              <a:spcBef>
                <a:spcPts val="0"/>
              </a:spcBef>
              <a:buNone/>
              <a:defRPr sz="238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44" name="Text Placeholder 21">
            <a:extLst>
              <a:ext uri="{FF2B5EF4-FFF2-40B4-BE49-F238E27FC236}">
                <a16:creationId xmlns:a16="http://schemas.microsoft.com/office/drawing/2014/main" id="{8D524DEC-BE0E-264E-8B89-FBF00AF84670}"/>
              </a:ext>
            </a:extLst>
          </p:cNvPr>
          <p:cNvSpPr>
            <a:spLocks noGrp="1"/>
          </p:cNvSpPr>
          <p:nvPr>
            <p:ph type="body" sz="quarter" idx="31" hasCustomPrompt="1"/>
          </p:nvPr>
        </p:nvSpPr>
        <p:spPr>
          <a:xfrm>
            <a:off x="9831485" y="6430706"/>
            <a:ext cx="2842648" cy="1770226"/>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
        <p:nvSpPr>
          <p:cNvPr id="45" name="Picture Placeholder 14">
            <a:extLst>
              <a:ext uri="{FF2B5EF4-FFF2-40B4-BE49-F238E27FC236}">
                <a16:creationId xmlns:a16="http://schemas.microsoft.com/office/drawing/2014/main" id="{A688AE7B-D090-8C4B-A4BE-5B31A9C8E22F}"/>
              </a:ext>
            </a:extLst>
          </p:cNvPr>
          <p:cNvSpPr>
            <a:spLocks noGrp="1"/>
          </p:cNvSpPr>
          <p:nvPr>
            <p:ph type="pic" sz="quarter" idx="32"/>
          </p:nvPr>
        </p:nvSpPr>
        <p:spPr>
          <a:xfrm>
            <a:off x="14139044" y="3193727"/>
            <a:ext cx="1800000" cy="1800000"/>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46" name="Text Placeholder 21">
            <a:extLst>
              <a:ext uri="{FF2B5EF4-FFF2-40B4-BE49-F238E27FC236}">
                <a16:creationId xmlns:a16="http://schemas.microsoft.com/office/drawing/2014/main" id="{3C3071F6-BBA2-CE43-95D6-FB3675499BFF}"/>
              </a:ext>
            </a:extLst>
          </p:cNvPr>
          <p:cNvSpPr>
            <a:spLocks noGrp="1"/>
          </p:cNvSpPr>
          <p:nvPr>
            <p:ph type="body" sz="quarter" idx="33" hasCustomPrompt="1"/>
          </p:nvPr>
        </p:nvSpPr>
        <p:spPr>
          <a:xfrm>
            <a:off x="13617720" y="5496181"/>
            <a:ext cx="2842648" cy="754581"/>
          </a:xfrm>
          <a:prstGeom prst="rect">
            <a:avLst/>
          </a:prstGeom>
        </p:spPr>
        <p:txBody>
          <a:bodyPr>
            <a:normAutofit/>
          </a:bodyPr>
          <a:lstStyle>
            <a:lvl1pPr marL="0" indent="0" algn="ctr">
              <a:spcBef>
                <a:spcPts val="0"/>
              </a:spcBef>
              <a:buNone/>
              <a:defRPr sz="2380" b="1" i="0">
                <a:solidFill>
                  <a:schemeClr val="tx1"/>
                </a:solidFill>
                <a:latin typeface="PROXIMA NOVA LT SEMIBOLD" panose="02000506030000020004" pitchFamily="2" charset="0"/>
              </a:defRPr>
            </a:lvl1pPr>
            <a:lvl2pPr marL="388620" indent="0">
              <a:buNone/>
              <a:defRPr/>
            </a:lvl2pPr>
            <a:lvl3pPr marL="777240" indent="0">
              <a:buNone/>
              <a:defRPr/>
            </a:lvl3pPr>
          </a:lstStyle>
          <a:p>
            <a:pPr lvl="0"/>
            <a:r>
              <a:rPr lang="en-US"/>
              <a:t>Subhead</a:t>
            </a:r>
          </a:p>
        </p:txBody>
      </p:sp>
      <p:sp>
        <p:nvSpPr>
          <p:cNvPr id="47" name="Text Placeholder 21">
            <a:extLst>
              <a:ext uri="{FF2B5EF4-FFF2-40B4-BE49-F238E27FC236}">
                <a16:creationId xmlns:a16="http://schemas.microsoft.com/office/drawing/2014/main" id="{8CDEDF95-EC78-9A44-9025-0D2E21E368BD}"/>
              </a:ext>
            </a:extLst>
          </p:cNvPr>
          <p:cNvSpPr>
            <a:spLocks noGrp="1"/>
          </p:cNvSpPr>
          <p:nvPr>
            <p:ph type="body" sz="quarter" idx="34" hasCustomPrompt="1"/>
          </p:nvPr>
        </p:nvSpPr>
        <p:spPr>
          <a:xfrm>
            <a:off x="13617720" y="6430706"/>
            <a:ext cx="2842648" cy="1770226"/>
          </a:xfrm>
          <a:prstGeom prst="rect">
            <a:avLst/>
          </a:prstGeom>
        </p:spPr>
        <p:txBody>
          <a:bodyPr>
            <a:normAutofit/>
          </a:bodyPr>
          <a:lstStyle>
            <a:lvl1pPr marL="0" indent="0" algn="ctr">
              <a:buNone/>
              <a:defRPr sz="2040">
                <a:solidFill>
                  <a:schemeClr val="tx1">
                    <a:lumMod val="85000"/>
                    <a:lumOff val="15000"/>
                  </a:schemeClr>
                </a:solidFill>
              </a:defRPr>
            </a:lvl1pPr>
          </a:lstStyle>
          <a:p>
            <a:pPr lvl="0"/>
            <a:r>
              <a:rPr lang="en-US"/>
              <a:t>Paragraph</a:t>
            </a:r>
          </a:p>
        </p:txBody>
      </p:sp>
    </p:spTree>
    <p:extLst>
      <p:ext uri="{BB962C8B-B14F-4D97-AF65-F5344CB8AC3E}">
        <p14:creationId xmlns:p14="http://schemas.microsoft.com/office/powerpoint/2010/main" val="3505802265"/>
      </p:ext>
    </p:extLst>
  </p:cSld>
  <p:clrMapOvr>
    <a:masterClrMapping/>
  </p:clrMapOvr>
  <p:extLst>
    <p:ext uri="{DCECCB84-F9BA-43D5-87BE-67443E8EF086}">
      <p15:sldGuideLst xmlns:p15="http://schemas.microsoft.com/office/powerpoint/2012/main">
        <p15:guide id="23" pos="24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tx1"/>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D2B4E7C3-F242-6F4E-A351-EE424C4891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318" y="9611218"/>
            <a:ext cx="1954091" cy="34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3896665" y="5153630"/>
            <a:ext cx="10494672" cy="1744980"/>
          </a:xfrm>
          <a:prstGeom prst="rect">
            <a:avLst/>
          </a:prstGeom>
          <a:noFill/>
        </p:spPr>
        <p:txBody>
          <a:bodyPr anchor="ctr">
            <a:noAutofit/>
          </a:bodyPr>
          <a:lstStyle>
            <a:lvl1pPr algn="ctr">
              <a:defRPr sz="6120" b="1" i="0" baseline="0">
                <a:solidFill>
                  <a:schemeClr val="bg1"/>
                </a:solidFill>
                <a:latin typeface="Proxima Nova Alt Rg" panose="02000506030000020004" pitchFamily="2" charset="77"/>
              </a:defRPr>
            </a:lvl1pPr>
          </a:lstStyle>
          <a:p>
            <a:r>
              <a:rPr lang="en-US"/>
              <a:t>Section Title</a:t>
            </a:r>
          </a:p>
        </p:txBody>
      </p:sp>
      <p:sp>
        <p:nvSpPr>
          <p:cNvPr id="15" name="Picture Placeholder 14">
            <a:extLst>
              <a:ext uri="{FF2B5EF4-FFF2-40B4-BE49-F238E27FC236}">
                <a16:creationId xmlns:a16="http://schemas.microsoft.com/office/drawing/2014/main" id="{8F6B08C8-FA36-DE44-829C-40801985384B}"/>
              </a:ext>
            </a:extLst>
          </p:cNvPr>
          <p:cNvSpPr>
            <a:spLocks noGrp="1"/>
          </p:cNvSpPr>
          <p:nvPr>
            <p:ph type="pic" sz="quarter" idx="13"/>
          </p:nvPr>
        </p:nvSpPr>
        <p:spPr>
          <a:xfrm>
            <a:off x="8069580" y="2659063"/>
            <a:ext cx="2148840" cy="2151804"/>
          </a:xfrm>
          <a:prstGeom prst="rect">
            <a:avLst/>
          </a:prstGeom>
        </p:spPr>
        <p:txBody>
          <a:bodyPr>
            <a:normAutofit/>
          </a:bodyPr>
          <a:lstStyle>
            <a:lvl1pPr marL="0" indent="0">
              <a:buFontTx/>
              <a:buNone/>
              <a:defRPr sz="850" b="0" i="0" baseline="0">
                <a:latin typeface="Proxima Nova Alt Rg" panose="02000506030000020004" pitchFamily="2" charset="77"/>
              </a:defRPr>
            </a:lvl1pPr>
          </a:lstStyle>
          <a:p>
            <a:r>
              <a:rPr lang="en-GB"/>
              <a:t>Click icon to add picture</a:t>
            </a:r>
            <a:endParaRPr lang="en-US"/>
          </a:p>
        </p:txBody>
      </p:sp>
      <p:sp>
        <p:nvSpPr>
          <p:cNvPr id="4" name="TextBox 3">
            <a:extLst>
              <a:ext uri="{FF2B5EF4-FFF2-40B4-BE49-F238E27FC236}">
                <a16:creationId xmlns:a16="http://schemas.microsoft.com/office/drawing/2014/main" id="{9197B2B6-5DC1-1548-BB99-3CD3EDB8EA93}"/>
              </a:ext>
            </a:extLst>
          </p:cNvPr>
          <p:cNvSpPr txBox="1"/>
          <p:nvPr/>
        </p:nvSpPr>
        <p:spPr>
          <a:xfrm>
            <a:off x="16796086" y="9552638"/>
            <a:ext cx="1060115" cy="406265"/>
          </a:xfrm>
          <a:prstGeom prst="rect">
            <a:avLst/>
          </a:prstGeom>
          <a:noFill/>
        </p:spPr>
        <p:txBody>
          <a:bodyPr wrap="square" rtlCol="0">
            <a:spAutoFit/>
          </a:bodyPr>
          <a:lstStyle/>
          <a:p>
            <a:pPr algn="r"/>
            <a:fld id="{F5C557AB-CD8A-9E4D-A39A-EB2FAA7DDB89}" type="slidenum">
              <a:rPr lang="en-US" sz="2040" b="1" i="0" smtClean="0">
                <a:solidFill>
                  <a:schemeClr val="bg1">
                    <a:lumMod val="50000"/>
                  </a:schemeClr>
                </a:solidFill>
                <a:latin typeface="PROXIMA NOVA LT SEMIBOLD" panose="02000506030000020004" pitchFamily="2" charset="0"/>
              </a:rPr>
              <a:pPr algn="r"/>
              <a:t>‹#›</a:t>
            </a:fld>
            <a:endParaRPr lang="en-US" sz="2040" b="1" i="0">
              <a:solidFill>
                <a:schemeClr val="bg1">
                  <a:lumMod val="50000"/>
                </a:schemeClr>
              </a:solidFill>
              <a:latin typeface="PROXIMA NOVA LT SEMIBOLD" panose="02000506030000020004" pitchFamily="2" charset="0"/>
            </a:endParaRPr>
          </a:p>
        </p:txBody>
      </p:sp>
    </p:spTree>
    <p:extLst>
      <p:ext uri="{BB962C8B-B14F-4D97-AF65-F5344CB8AC3E}">
        <p14:creationId xmlns:p14="http://schemas.microsoft.com/office/powerpoint/2010/main" val="2516917709"/>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975" userDrawn="1">
          <p15:clr>
            <a:srgbClr val="FBAE40"/>
          </p15:clr>
        </p15:guide>
        <p15:guide id="3" pos="5760" userDrawn="1">
          <p15:clr>
            <a:srgbClr val="FBAE40"/>
          </p15:clr>
        </p15:guide>
        <p15:guide id="4" orient="horz" pos="518" userDrawn="1">
          <p15:clr>
            <a:srgbClr val="FBAE40"/>
          </p15:clr>
        </p15:guide>
        <p15:guide id="5" pos="10545" userDrawn="1">
          <p15:clr>
            <a:srgbClr val="FBAE40"/>
          </p15:clr>
        </p15:guide>
        <p15:guide id="6" pos="5896" userDrawn="1">
          <p15:clr>
            <a:srgbClr val="FBAE40"/>
          </p15:clr>
        </p15:guide>
        <p15:guide id="7" pos="5624" userDrawn="1">
          <p15:clr>
            <a:srgbClr val="FBAE40"/>
          </p15:clr>
        </p15:guide>
        <p15:guide id="8" orient="horz" pos="1244" userDrawn="1">
          <p15:clr>
            <a:srgbClr val="FBAE40"/>
          </p15:clr>
        </p15:guide>
        <p15:guide id="9" pos="1700" userDrawn="1">
          <p15:clr>
            <a:srgbClr val="FBAE40"/>
          </p15:clr>
        </p15:guide>
        <p15:guide id="10" pos="1951" userDrawn="1">
          <p15:clr>
            <a:srgbClr val="FBAE40"/>
          </p15:clr>
        </p15:guide>
        <p15:guide id="11" orient="horz" pos="18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alphaModFix amt="31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01166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18" r:id="rId12"/>
    <p:sldLayoutId id="2147483654" r:id="rId13"/>
    <p:sldLayoutId id="2147483716" r:id="rId14"/>
    <p:sldLayoutId id="2147483711" r:id="rId15"/>
    <p:sldLayoutId id="2147483712" r:id="rId16"/>
    <p:sldLayoutId id="2147483713" r:id="rId17"/>
    <p:sldLayoutId id="2147483717" r:id="rId18"/>
    <p:sldLayoutId id="2147483719" r:id="rId19"/>
  </p:sldLayoutIdLst>
  <p:txStyles>
    <p:titleStyle>
      <a:lvl1pPr algn="ctr" defTabSz="777240" rtl="0" eaLnBrk="1" latinLnBrk="0" hangingPunct="1">
        <a:spcBef>
          <a:spcPct val="0"/>
        </a:spcBef>
        <a:buNone/>
        <a:defRPr sz="3740" kern="1200">
          <a:solidFill>
            <a:schemeClr val="tx1"/>
          </a:solidFill>
          <a:latin typeface="+mj-lt"/>
          <a:ea typeface="+mj-ea"/>
          <a:cs typeface="+mj-cs"/>
        </a:defRPr>
      </a:lvl1pPr>
    </p:titleStyle>
    <p:bodyStyle>
      <a:lvl1pPr marL="291465" indent="-291465" algn="l" defTabSz="777240" rtl="0" eaLnBrk="1" latinLnBrk="0" hangingPunct="1">
        <a:spcBef>
          <a:spcPct val="20000"/>
        </a:spcBef>
        <a:buFont typeface="Arial" pitchFamily="34" charset="0"/>
        <a:buChar char="•"/>
        <a:defRPr sz="2720" b="0" i="0" kern="1200">
          <a:solidFill>
            <a:schemeClr val="tx1"/>
          </a:solidFill>
          <a:latin typeface="Proxima Nova Alt Rg" panose="02000506030000020004" pitchFamily="2" charset="77"/>
          <a:ea typeface="+mn-ea"/>
          <a:cs typeface="+mn-cs"/>
        </a:defRPr>
      </a:lvl1pPr>
      <a:lvl2pPr marL="631508" indent="-242888" algn="l" defTabSz="777240" rtl="0" eaLnBrk="1" latinLnBrk="0" hangingPunct="1">
        <a:spcBef>
          <a:spcPct val="20000"/>
        </a:spcBef>
        <a:buFont typeface="Arial" pitchFamily="34" charset="0"/>
        <a:buChar char="–"/>
        <a:defRPr sz="2380" b="0" i="0" kern="1200">
          <a:solidFill>
            <a:schemeClr val="tx1"/>
          </a:solidFill>
          <a:latin typeface="Proxima Nova Alt Rg" panose="02000506030000020004" pitchFamily="2" charset="77"/>
          <a:ea typeface="+mn-ea"/>
          <a:cs typeface="+mn-cs"/>
        </a:defRPr>
      </a:lvl2pPr>
      <a:lvl3pPr marL="971550" indent="-194310" algn="l" defTabSz="777240" rtl="0" eaLnBrk="1" latinLnBrk="0" hangingPunct="1">
        <a:spcBef>
          <a:spcPct val="20000"/>
        </a:spcBef>
        <a:buFont typeface="Arial" pitchFamily="34" charset="0"/>
        <a:buChar char="•"/>
        <a:defRPr sz="2040" b="0" i="0" kern="1200">
          <a:solidFill>
            <a:schemeClr val="tx1"/>
          </a:solidFill>
          <a:latin typeface="Proxima Nova Alt Rg" panose="02000506030000020004" pitchFamily="2" charset="77"/>
          <a:ea typeface="+mn-ea"/>
          <a:cs typeface="+mn-cs"/>
        </a:defRPr>
      </a:lvl3pPr>
      <a:lvl4pPr marL="1360170" indent="-194310" algn="l" defTabSz="777240" rtl="0" eaLnBrk="1" latinLnBrk="0" hangingPunct="1">
        <a:spcBef>
          <a:spcPct val="20000"/>
        </a:spcBef>
        <a:buFont typeface="Arial" pitchFamily="34" charset="0"/>
        <a:buChar char="–"/>
        <a:defRPr sz="1700" b="0" i="0" kern="1200">
          <a:solidFill>
            <a:schemeClr val="tx1"/>
          </a:solidFill>
          <a:latin typeface="Proxima Nova Alt Rg" panose="02000506030000020004" pitchFamily="2" charset="77"/>
          <a:ea typeface="+mn-ea"/>
          <a:cs typeface="+mn-cs"/>
        </a:defRPr>
      </a:lvl4pPr>
      <a:lvl5pPr marL="1748790" indent="-194310" algn="l" defTabSz="777240" rtl="0" eaLnBrk="1" latinLnBrk="0" hangingPunct="1">
        <a:spcBef>
          <a:spcPct val="20000"/>
        </a:spcBef>
        <a:buFont typeface="Arial" pitchFamily="34" charset="0"/>
        <a:buChar char="»"/>
        <a:defRPr sz="1700" b="0" i="0" kern="1200">
          <a:solidFill>
            <a:schemeClr val="tx1"/>
          </a:solidFill>
          <a:latin typeface="Proxima Nova Alt Rg" panose="02000506030000020004" pitchFamily="2" charset="77"/>
          <a:ea typeface="+mn-ea"/>
          <a:cs typeface="+mn-cs"/>
        </a:defRPr>
      </a:lvl5pPr>
      <a:lvl6pPr marL="2137410" indent="-194310" algn="l" defTabSz="777240"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26030" indent="-194310" algn="l" defTabSz="777240"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14650" indent="-194310" algn="l" defTabSz="777240"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03270" indent="-194310" algn="l" defTabSz="777240"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21" pos="929" userDrawn="1">
          <p15:clr>
            <a:srgbClr val="F26B43"/>
          </p15:clr>
        </p15:guide>
        <p15:guide id="23" pos="10568" userDrawn="1">
          <p15:clr>
            <a:srgbClr val="F26B43"/>
          </p15:clr>
        </p15:guide>
        <p15:guide id="27" orient="horz" pos="1675" userDrawn="1">
          <p15:clr>
            <a:srgbClr val="F26B43"/>
          </p15:clr>
        </p15:guide>
        <p15:guide id="28" orient="horz" pos="337" userDrawn="1">
          <p15:clr>
            <a:srgbClr val="F26B43"/>
          </p15:clr>
        </p15:guide>
        <p15:guide id="29" orient="horz" pos="1063" userDrawn="1">
          <p15:clr>
            <a:srgbClr val="F26B43"/>
          </p15:clr>
        </p15:guide>
        <p15:guide id="30" orient="horz" pos="3240" userDrawn="1">
          <p15:clr>
            <a:srgbClr val="F26B43"/>
          </p15:clr>
        </p15:guide>
        <p15:guide id="31" orient="horz" pos="5939" userDrawn="1">
          <p15:clr>
            <a:srgbClr val="F26B43"/>
          </p15:clr>
        </p15:guide>
        <p15:guide id="32" pos="5760" userDrawn="1">
          <p15:clr>
            <a:srgbClr val="F26B43"/>
          </p15:clr>
        </p15:guide>
        <p15:guide id="33" pos="1201" userDrawn="1">
          <p15:clr>
            <a:srgbClr val="F26B43"/>
          </p15:clr>
        </p15:guide>
        <p15:guide id="34" pos="5624" userDrawn="1">
          <p15:clr>
            <a:srgbClr val="F26B43"/>
          </p15:clr>
        </p15:guide>
        <p15:guide id="35" pos="5896" userDrawn="1">
          <p15:clr>
            <a:srgbClr val="F26B43"/>
          </p15:clr>
        </p15:guide>
        <p15:guide id="36" pos="249" userDrawn="1">
          <p15:clr>
            <a:srgbClr val="F26B43"/>
          </p15:clr>
        </p15:guide>
        <p15:guide id="37" pos="11248" userDrawn="1">
          <p15:clr>
            <a:srgbClr val="F26B43"/>
          </p15:clr>
        </p15:guide>
        <p15:guide id="38" pos="103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code.visualstudio.com/download" TargetMode="External"/><Relationship Id="rId3" Type="http://schemas.openxmlformats.org/officeDocument/2006/relationships/hyperlink" Target="https://www.python.org/about/gettingstarted/" TargetMode="External"/><Relationship Id="rId7" Type="http://schemas.openxmlformats.org/officeDocument/2006/relationships/hyperlink" Target="https://code.visualstudio.com/sha/download?build=stable&amp;os=win32-x64" TargetMode="External"/><Relationship Id="rId2" Type="http://schemas.openxmlformats.org/officeDocument/2006/relationships/hyperlink" Target="https://developer.assetfuture.com/" TargetMode="External"/><Relationship Id="rId1" Type="http://schemas.openxmlformats.org/officeDocument/2006/relationships/slideLayout" Target="../slideLayouts/slideLayout2.xml"/><Relationship Id="rId6" Type="http://schemas.openxmlformats.org/officeDocument/2006/relationships/hyperlink" Target="https://www.python.org/downloads/" TargetMode="External"/><Relationship Id="rId5" Type="http://schemas.openxmlformats.org/officeDocument/2006/relationships/hyperlink" Target="https://www.python.org/ftp/python/3.10.4/python-3.10.4-amd64.exe" TargetMode="External"/><Relationship Id="rId4" Type="http://schemas.openxmlformats.org/officeDocument/2006/relationships/hyperlink" Target="https://code.visualstudio.com/docs/introvideos/basic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A5A297-60E2-644A-BDD4-B075E42DABD1}"/>
              </a:ext>
            </a:extLst>
          </p:cNvPr>
          <p:cNvSpPr>
            <a:spLocks noGrp="1"/>
          </p:cNvSpPr>
          <p:nvPr>
            <p:ph type="body" sz="quarter" idx="11"/>
          </p:nvPr>
        </p:nvSpPr>
        <p:spPr>
          <a:xfrm>
            <a:off x="2687243" y="7009686"/>
            <a:ext cx="5747697" cy="1546981"/>
          </a:xfrm>
        </p:spPr>
        <p:txBody>
          <a:bodyPr>
            <a:normAutofit/>
          </a:bodyPr>
          <a:lstStyle/>
          <a:p>
            <a:r>
              <a:rPr lang="en-US" sz="2550" dirty="0"/>
              <a:t>Rahul Damodaran</a:t>
            </a:r>
          </a:p>
          <a:p>
            <a:r>
              <a:rPr lang="en-US" sz="2550" b="0" dirty="0"/>
              <a:t>May 2022</a:t>
            </a:r>
          </a:p>
        </p:txBody>
      </p:sp>
      <p:sp>
        <p:nvSpPr>
          <p:cNvPr id="2" name="Title 1">
            <a:extLst>
              <a:ext uri="{FF2B5EF4-FFF2-40B4-BE49-F238E27FC236}">
                <a16:creationId xmlns:a16="http://schemas.microsoft.com/office/drawing/2014/main" id="{29859A77-6E8C-274B-B119-6B81AC5DE837}"/>
              </a:ext>
            </a:extLst>
          </p:cNvPr>
          <p:cNvSpPr>
            <a:spLocks noGrp="1"/>
          </p:cNvSpPr>
          <p:nvPr>
            <p:ph type="title"/>
          </p:nvPr>
        </p:nvSpPr>
        <p:spPr>
          <a:xfrm>
            <a:off x="2687242" y="3391991"/>
            <a:ext cx="6856483" cy="2068459"/>
          </a:xfrm>
        </p:spPr>
        <p:txBody>
          <a:bodyPr/>
          <a:lstStyle/>
          <a:p>
            <a:r>
              <a:rPr lang="en-US" sz="5440" dirty="0"/>
              <a:t>API Workshop: </a:t>
            </a:r>
            <a:br>
              <a:rPr lang="en-US" sz="5440" dirty="0"/>
            </a:br>
            <a:br>
              <a:rPr lang="en-US" sz="5440" dirty="0"/>
            </a:br>
            <a:r>
              <a:rPr lang="en-US" sz="3400" dirty="0">
                <a:solidFill>
                  <a:srgbClr val="FF6D10"/>
                </a:solidFill>
              </a:rPr>
              <a:t>Getting started with APIs using Python and VSCode</a:t>
            </a:r>
            <a:endParaRPr lang="en-US" sz="5440" dirty="0">
              <a:solidFill>
                <a:srgbClr val="FF6D10"/>
              </a:solidFill>
            </a:endParaRPr>
          </a:p>
        </p:txBody>
      </p:sp>
    </p:spTree>
    <p:extLst>
      <p:ext uri="{BB962C8B-B14F-4D97-AF65-F5344CB8AC3E}">
        <p14:creationId xmlns:p14="http://schemas.microsoft.com/office/powerpoint/2010/main" val="3897652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7BC1-84C7-7BDA-262F-2C6527A99225}"/>
              </a:ext>
            </a:extLst>
          </p:cNvPr>
          <p:cNvSpPr>
            <a:spLocks noGrp="1"/>
          </p:cNvSpPr>
          <p:nvPr>
            <p:ph type="title"/>
          </p:nvPr>
        </p:nvSpPr>
        <p:spPr/>
        <p:txBody>
          <a:bodyPr/>
          <a:lstStyle/>
          <a:p>
            <a:r>
              <a:rPr lang="en-US" dirty="0">
                <a:latin typeface="Proxima Nova" panose="02000506030000020004" pitchFamily="50" charset="0"/>
              </a:rPr>
              <a:t>Resources</a:t>
            </a:r>
          </a:p>
        </p:txBody>
      </p:sp>
      <p:sp>
        <p:nvSpPr>
          <p:cNvPr id="7" name="Content Placeholder 2">
            <a:extLst>
              <a:ext uri="{FF2B5EF4-FFF2-40B4-BE49-F238E27FC236}">
                <a16:creationId xmlns:a16="http://schemas.microsoft.com/office/drawing/2014/main" id="{E23826C6-3A07-A9DB-831D-B821C5CACD82}"/>
              </a:ext>
            </a:extLst>
          </p:cNvPr>
          <p:cNvSpPr txBox="1">
            <a:spLocks/>
          </p:cNvSpPr>
          <p:nvPr/>
        </p:nvSpPr>
        <p:spPr>
          <a:xfrm>
            <a:off x="1913810" y="2448798"/>
            <a:ext cx="8938260" cy="5389404"/>
          </a:xfrm>
          <a:prstGeom prst="rect">
            <a:avLst/>
          </a:prstGeom>
        </p:spPr>
        <p:txBody>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Proxima Nova Alt Rg" panose="02000506030000020004" pitchFamily="2" charset="77"/>
                <a:ea typeface="+mn-ea"/>
                <a:cs typeface="+mn-cs"/>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Proxima Nova Alt Rg" panose="02000506030000020004" pitchFamily="2" charset="77"/>
                <a:ea typeface="+mn-ea"/>
                <a:cs typeface="+mn-cs"/>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Proxima Nova Alt Rg" panose="02000506030000020004" pitchFamily="2" charset="77"/>
                <a:ea typeface="+mn-ea"/>
                <a:cs typeface="+mn-cs"/>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20" dirty="0"/>
              <a:t>AssetFuture Developer portal:</a:t>
            </a:r>
          </a:p>
          <a:p>
            <a:pPr lvl="2"/>
            <a:r>
              <a:rPr lang="en-US" sz="1920" dirty="0"/>
              <a:t>Site: </a:t>
            </a:r>
            <a:r>
              <a:rPr lang="en-US" sz="1640" dirty="0">
                <a:hlinkClick r:id="rId2">
                  <a:extLst>
                    <a:ext uri="{A12FA001-AC4F-418D-AE19-62706E023703}">
                      <ahyp:hlinkClr xmlns:ahyp="http://schemas.microsoft.com/office/drawing/2018/hyperlinkcolor" val="tx"/>
                    </a:ext>
                  </a:extLst>
                </a:hlinkClick>
              </a:rPr>
              <a:t>https://developer.assetfuture.com/</a:t>
            </a:r>
            <a:endParaRPr lang="en-US" sz="1640" dirty="0"/>
          </a:p>
          <a:p>
            <a:r>
              <a:rPr lang="en-US" sz="2720" dirty="0"/>
              <a:t>Learning:</a:t>
            </a:r>
          </a:p>
          <a:p>
            <a:pPr lvl="1"/>
            <a:r>
              <a:rPr lang="en-US" sz="2320" dirty="0"/>
              <a:t>Python</a:t>
            </a:r>
          </a:p>
          <a:p>
            <a:pPr lvl="2"/>
            <a:r>
              <a:rPr lang="en-US" sz="1640" dirty="0"/>
              <a:t>Official site: </a:t>
            </a:r>
            <a:r>
              <a:rPr lang="en-US" sz="1640" dirty="0">
                <a:hlinkClick r:id="rId3"/>
              </a:rPr>
              <a:t>https://www.python.org/about/gettingstarted/</a:t>
            </a:r>
            <a:endParaRPr lang="en-US" sz="1640" dirty="0"/>
          </a:p>
          <a:p>
            <a:pPr lvl="1"/>
            <a:r>
              <a:rPr lang="en-US" sz="2040" dirty="0"/>
              <a:t>VSCode</a:t>
            </a:r>
          </a:p>
          <a:p>
            <a:pPr lvl="2"/>
            <a:r>
              <a:rPr lang="en-US" sz="1640" dirty="0"/>
              <a:t>Official site: </a:t>
            </a:r>
            <a:r>
              <a:rPr lang="en-US" sz="1640" dirty="0">
                <a:hlinkClick r:id="rId4"/>
              </a:rPr>
              <a:t>https://code.visualstudio.com/docs/introvideos/basics</a:t>
            </a:r>
            <a:endParaRPr lang="en-US" sz="1640" dirty="0"/>
          </a:p>
          <a:p>
            <a:pPr marL="914400" lvl="2" indent="0">
              <a:buNone/>
            </a:pPr>
            <a:endParaRPr lang="en-US" sz="1640" dirty="0"/>
          </a:p>
          <a:p>
            <a:r>
              <a:rPr lang="en-US" sz="2720" dirty="0"/>
              <a:t>Installers</a:t>
            </a:r>
            <a:endParaRPr lang="en-US" sz="2720" dirty="0">
              <a:hlinkClick r:id="rId5"/>
            </a:endParaRPr>
          </a:p>
          <a:p>
            <a:pPr lvl="1"/>
            <a:r>
              <a:rPr lang="en-US" sz="2320" dirty="0">
                <a:hlinkClick r:id="rId5"/>
              </a:rPr>
              <a:t>Python 3.10.4</a:t>
            </a:r>
            <a:endParaRPr lang="en-US" sz="2320" dirty="0"/>
          </a:p>
          <a:p>
            <a:pPr lvl="2"/>
            <a:r>
              <a:rPr lang="en-US" sz="1640" dirty="0"/>
              <a:t>Official site - </a:t>
            </a:r>
            <a:r>
              <a:rPr lang="en-US" sz="1640" dirty="0">
                <a:hlinkClick r:id="rId6"/>
              </a:rPr>
              <a:t>https://www.python.org/downloads/</a:t>
            </a:r>
            <a:endParaRPr lang="en-US" sz="2720" dirty="0">
              <a:hlinkClick r:id="rId7"/>
            </a:endParaRPr>
          </a:p>
          <a:p>
            <a:pPr lvl="1"/>
            <a:r>
              <a:rPr lang="en-US" sz="2320" dirty="0">
                <a:hlinkClick r:id="rId7"/>
              </a:rPr>
              <a:t>VSCode</a:t>
            </a:r>
            <a:r>
              <a:rPr lang="en-US" sz="2320" dirty="0"/>
              <a:t> </a:t>
            </a:r>
          </a:p>
          <a:p>
            <a:pPr lvl="2"/>
            <a:r>
              <a:rPr lang="en-US" sz="1640" dirty="0"/>
              <a:t>Official site - </a:t>
            </a:r>
            <a:r>
              <a:rPr lang="en-US" sz="1640" dirty="0">
                <a:hlinkClick r:id="rId8"/>
              </a:rPr>
              <a:t>https://code.visualstudio.com/download</a:t>
            </a:r>
            <a:endParaRPr lang="en-US" sz="1640" dirty="0"/>
          </a:p>
          <a:p>
            <a:endParaRPr lang="en-US" sz="2440" dirty="0"/>
          </a:p>
        </p:txBody>
      </p:sp>
    </p:spTree>
    <p:extLst>
      <p:ext uri="{BB962C8B-B14F-4D97-AF65-F5344CB8AC3E}">
        <p14:creationId xmlns:p14="http://schemas.microsoft.com/office/powerpoint/2010/main" val="204511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995580D-4D36-D64F-826F-5A991AD9F8BC}"/>
              </a:ext>
            </a:extLst>
          </p:cNvPr>
          <p:cNvSpPr>
            <a:spLocks noGrp="1"/>
          </p:cNvSpPr>
          <p:nvPr>
            <p:ph type="title"/>
          </p:nvPr>
        </p:nvSpPr>
        <p:spPr>
          <a:xfrm>
            <a:off x="6663567" y="4183489"/>
            <a:ext cx="4960869" cy="2111771"/>
          </a:xfrm>
        </p:spPr>
        <p:txBody>
          <a:bodyPr/>
          <a:lstStyle/>
          <a:p>
            <a:pPr algn="ctr"/>
            <a:r>
              <a:rPr lang="en-US">
                <a:solidFill>
                  <a:schemeClr val="bg1"/>
                </a:solidFill>
              </a:rPr>
              <a:t>Thank you</a:t>
            </a:r>
          </a:p>
        </p:txBody>
      </p:sp>
      <p:pic>
        <p:nvPicPr>
          <p:cNvPr id="9" name="Picture Placeholder 7">
            <a:extLst>
              <a:ext uri="{FF2B5EF4-FFF2-40B4-BE49-F238E27FC236}">
                <a16:creationId xmlns:a16="http://schemas.microsoft.com/office/drawing/2014/main" id="{C4A0EFB0-883F-5B48-A8C4-15820844DF9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45365" y="3062967"/>
            <a:ext cx="1397273" cy="1397273"/>
          </a:xfrm>
          <a:prstGeom prst="rect">
            <a:avLst/>
          </a:prstGeom>
        </p:spPr>
      </p:pic>
    </p:spTree>
    <p:extLst>
      <p:ext uri="{BB962C8B-B14F-4D97-AF65-F5344CB8AC3E}">
        <p14:creationId xmlns:p14="http://schemas.microsoft.com/office/powerpoint/2010/main" val="380270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CEC78-93FD-7749-87C2-BD41D4BA1871}"/>
              </a:ext>
            </a:extLst>
          </p:cNvPr>
          <p:cNvSpPr>
            <a:spLocks noGrp="1"/>
          </p:cNvSpPr>
          <p:nvPr>
            <p:ph type="title"/>
          </p:nvPr>
        </p:nvSpPr>
        <p:spPr/>
        <p:txBody>
          <a:bodyPr anchor="ctr"/>
          <a:lstStyle/>
          <a:p>
            <a:r>
              <a:rPr lang="en-US"/>
              <a:t>Agenda</a:t>
            </a:r>
          </a:p>
        </p:txBody>
      </p:sp>
      <p:pic>
        <p:nvPicPr>
          <p:cNvPr id="8" name="Picture Placeholder 7">
            <a:extLst>
              <a:ext uri="{FF2B5EF4-FFF2-40B4-BE49-F238E27FC236}">
                <a16:creationId xmlns:a16="http://schemas.microsoft.com/office/drawing/2014/main" id="{B7C64DAC-27B9-2346-A5DC-90FEC9E600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p:pic>
      <p:sp>
        <p:nvSpPr>
          <p:cNvPr id="9" name="TextBox 8">
            <a:extLst>
              <a:ext uri="{FF2B5EF4-FFF2-40B4-BE49-F238E27FC236}">
                <a16:creationId xmlns:a16="http://schemas.microsoft.com/office/drawing/2014/main" id="{925E9269-ACB9-B848-B7C1-A931479CDEE9}"/>
              </a:ext>
            </a:extLst>
          </p:cNvPr>
          <p:cNvSpPr txBox="1"/>
          <p:nvPr/>
        </p:nvSpPr>
        <p:spPr>
          <a:xfrm>
            <a:off x="3019633" y="3012292"/>
            <a:ext cx="7857230" cy="2298578"/>
          </a:xfrm>
          <a:prstGeom prst="rect">
            <a:avLst/>
          </a:prstGeom>
        </p:spPr>
        <p:txBody>
          <a:bodyPr wrap="square" lIns="0" tIns="0" rIns="0" bIns="0" rtlCol="0" anchor="t">
            <a:spAutoFit/>
          </a:bodyPr>
          <a:lstStyle/>
          <a:p>
            <a:pPr marL="478508" indent="-631508" fontAlgn="ctr">
              <a:lnSpc>
                <a:spcPct val="150000"/>
              </a:lnSpc>
              <a:spcAft>
                <a:spcPts val="680"/>
              </a:spcAft>
              <a:buClr>
                <a:schemeClr val="accent1"/>
              </a:buClr>
              <a:buSzPct val="100000"/>
              <a:buFont typeface="+mj-lt"/>
              <a:buAutoNum type="arabicPeriod"/>
            </a:pPr>
            <a:r>
              <a:rPr lang="en-AU" sz="3060" b="1" dirty="0">
                <a:solidFill>
                  <a:srgbClr val="2D2E33"/>
                </a:solidFill>
                <a:latin typeface="Proxima Nova Semibold" panose="02000506030000020004" pitchFamily="2" charset="0"/>
              </a:rPr>
              <a:t>Environment setup</a:t>
            </a:r>
          </a:p>
          <a:p>
            <a:pPr marL="478508" indent="-631508" fontAlgn="ctr">
              <a:lnSpc>
                <a:spcPct val="150000"/>
              </a:lnSpc>
              <a:spcAft>
                <a:spcPts val="680"/>
              </a:spcAft>
              <a:buClr>
                <a:schemeClr val="accent1"/>
              </a:buClr>
              <a:buSzPct val="100000"/>
              <a:buFont typeface="+mj-lt"/>
              <a:buAutoNum type="arabicPeriod"/>
            </a:pPr>
            <a:r>
              <a:rPr lang="en-AU" sz="3060" b="1" dirty="0">
                <a:solidFill>
                  <a:srgbClr val="2D2E33"/>
                </a:solidFill>
                <a:latin typeface="Proxima Nova Semibold" panose="02000506030000020004" pitchFamily="2" charset="0"/>
              </a:rPr>
              <a:t>Packages and extensions</a:t>
            </a:r>
          </a:p>
          <a:p>
            <a:pPr marL="478508" indent="-631508" fontAlgn="ctr">
              <a:lnSpc>
                <a:spcPct val="150000"/>
              </a:lnSpc>
              <a:spcAft>
                <a:spcPts val="680"/>
              </a:spcAft>
              <a:buClr>
                <a:schemeClr val="accent1"/>
              </a:buClr>
              <a:buSzPct val="100000"/>
              <a:buFont typeface="+mj-lt"/>
              <a:buAutoNum type="arabicPeriod"/>
            </a:pPr>
            <a:r>
              <a:rPr lang="en-AU" sz="3060" b="1" dirty="0">
                <a:solidFill>
                  <a:srgbClr val="2D2E33"/>
                </a:solidFill>
                <a:latin typeface="Proxima Nova Semibold" panose="02000506030000020004" pitchFamily="2" charset="0"/>
              </a:rPr>
              <a:t>Python scripts</a:t>
            </a:r>
          </a:p>
        </p:txBody>
      </p:sp>
    </p:spTree>
    <p:extLst>
      <p:ext uri="{BB962C8B-B14F-4D97-AF65-F5344CB8AC3E}">
        <p14:creationId xmlns:p14="http://schemas.microsoft.com/office/powerpoint/2010/main" val="214485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86CF-DA6E-2128-2488-40429E00CB62}"/>
              </a:ext>
            </a:extLst>
          </p:cNvPr>
          <p:cNvSpPr>
            <a:spLocks noGrp="1"/>
          </p:cNvSpPr>
          <p:nvPr>
            <p:ph type="title"/>
          </p:nvPr>
        </p:nvSpPr>
        <p:spPr/>
        <p:txBody>
          <a:bodyPr/>
          <a:lstStyle/>
          <a:p>
            <a:r>
              <a:rPr lang="en-US" dirty="0"/>
              <a:t>Environment Setup</a:t>
            </a:r>
          </a:p>
        </p:txBody>
      </p:sp>
      <p:sp>
        <p:nvSpPr>
          <p:cNvPr id="4" name="Text Placeholder 3">
            <a:extLst>
              <a:ext uri="{FF2B5EF4-FFF2-40B4-BE49-F238E27FC236}">
                <a16:creationId xmlns:a16="http://schemas.microsoft.com/office/drawing/2014/main" id="{F9AB9530-70F1-ECB0-E50A-E13DDA50896B}"/>
              </a:ext>
            </a:extLst>
          </p:cNvPr>
          <p:cNvSpPr>
            <a:spLocks noGrp="1"/>
          </p:cNvSpPr>
          <p:nvPr>
            <p:ph type="body" sz="quarter" idx="14"/>
          </p:nvPr>
        </p:nvSpPr>
        <p:spPr>
          <a:xfrm>
            <a:off x="2998339" y="2319318"/>
            <a:ext cx="12628639" cy="641394"/>
          </a:xfrm>
        </p:spPr>
        <p:txBody>
          <a:bodyPr>
            <a:normAutofit lnSpcReduction="10000"/>
          </a:bodyPr>
          <a:lstStyle/>
          <a:p>
            <a:r>
              <a:rPr lang="en-US" dirty="0"/>
              <a:t>Installing Python</a:t>
            </a:r>
          </a:p>
        </p:txBody>
      </p:sp>
      <p:sp>
        <p:nvSpPr>
          <p:cNvPr id="6" name="Text Placeholder 5">
            <a:extLst>
              <a:ext uri="{FF2B5EF4-FFF2-40B4-BE49-F238E27FC236}">
                <a16:creationId xmlns:a16="http://schemas.microsoft.com/office/drawing/2014/main" id="{2C5DB2AD-26BE-6507-41BE-D569F3B3CF31}"/>
              </a:ext>
            </a:extLst>
          </p:cNvPr>
          <p:cNvSpPr>
            <a:spLocks noGrp="1"/>
          </p:cNvSpPr>
          <p:nvPr>
            <p:ph type="body" sz="quarter" idx="16"/>
          </p:nvPr>
        </p:nvSpPr>
        <p:spPr>
          <a:xfrm>
            <a:off x="2998339" y="3074116"/>
            <a:ext cx="12628639" cy="3842344"/>
          </a:xfrm>
        </p:spPr>
        <p:txBody>
          <a:bodyPr>
            <a:normAutofit/>
          </a:bodyPr>
          <a:lstStyle/>
          <a:p>
            <a:r>
              <a:rPr lang="en-US" sz="1700" dirty="0"/>
              <a:t>Download &amp; open the Python installer</a:t>
            </a:r>
          </a:p>
          <a:p>
            <a:pPr lvl="1"/>
            <a:r>
              <a:rPr lang="en-US" sz="1020" dirty="0"/>
              <a:t>Remember to check “Add Python to PATH”</a:t>
            </a:r>
          </a:p>
          <a:p>
            <a:pPr lvl="1"/>
            <a:r>
              <a:rPr lang="en-US" sz="1020" dirty="0"/>
              <a:t>Click “Install Now” for express installation</a:t>
            </a:r>
          </a:p>
          <a:p>
            <a:r>
              <a:rPr lang="en-US" sz="1700" dirty="0"/>
              <a:t>Verify installation</a:t>
            </a:r>
          </a:p>
          <a:p>
            <a:pPr lvl="1"/>
            <a:r>
              <a:rPr lang="en-US" sz="1020" dirty="0"/>
              <a:t>Open Command prompt</a:t>
            </a:r>
          </a:p>
          <a:p>
            <a:pPr lvl="1"/>
            <a:r>
              <a:rPr lang="en-US" sz="1020" dirty="0"/>
              <a:t>Type in python –version</a:t>
            </a:r>
          </a:p>
          <a:p>
            <a:pPr lvl="1"/>
            <a:r>
              <a:rPr lang="en-US" sz="1020" dirty="0"/>
              <a:t>Output: Python 3.10.4</a:t>
            </a:r>
          </a:p>
        </p:txBody>
      </p:sp>
      <p:pic>
        <p:nvPicPr>
          <p:cNvPr id="9" name="Picture 8">
            <a:extLst>
              <a:ext uri="{FF2B5EF4-FFF2-40B4-BE49-F238E27FC236}">
                <a16:creationId xmlns:a16="http://schemas.microsoft.com/office/drawing/2014/main" id="{1AC18F71-2831-F5EC-C37B-ECDC5D19A384}"/>
              </a:ext>
            </a:extLst>
          </p:cNvPr>
          <p:cNvPicPr>
            <a:picLocks noChangeAspect="1"/>
          </p:cNvPicPr>
          <p:nvPr/>
        </p:nvPicPr>
        <p:blipFill>
          <a:blip r:embed="rId3"/>
          <a:stretch>
            <a:fillRect/>
          </a:stretch>
        </p:blipFill>
        <p:spPr>
          <a:xfrm>
            <a:off x="9144000" y="2960712"/>
            <a:ext cx="5424488" cy="3376136"/>
          </a:xfrm>
          <a:prstGeom prst="rect">
            <a:avLst/>
          </a:prstGeom>
        </p:spPr>
      </p:pic>
    </p:spTree>
    <p:extLst>
      <p:ext uri="{BB962C8B-B14F-4D97-AF65-F5344CB8AC3E}">
        <p14:creationId xmlns:p14="http://schemas.microsoft.com/office/powerpoint/2010/main" val="386532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86CF-DA6E-2128-2488-40429E00CB62}"/>
              </a:ext>
            </a:extLst>
          </p:cNvPr>
          <p:cNvSpPr>
            <a:spLocks noGrp="1"/>
          </p:cNvSpPr>
          <p:nvPr>
            <p:ph type="title"/>
          </p:nvPr>
        </p:nvSpPr>
        <p:spPr/>
        <p:txBody>
          <a:bodyPr/>
          <a:lstStyle/>
          <a:p>
            <a:r>
              <a:rPr lang="en-US" dirty="0"/>
              <a:t>Environment Setup</a:t>
            </a:r>
          </a:p>
        </p:txBody>
      </p:sp>
      <p:sp>
        <p:nvSpPr>
          <p:cNvPr id="4" name="Text Placeholder 3">
            <a:extLst>
              <a:ext uri="{FF2B5EF4-FFF2-40B4-BE49-F238E27FC236}">
                <a16:creationId xmlns:a16="http://schemas.microsoft.com/office/drawing/2014/main" id="{F9AB9530-70F1-ECB0-E50A-E13DDA50896B}"/>
              </a:ext>
            </a:extLst>
          </p:cNvPr>
          <p:cNvSpPr>
            <a:spLocks noGrp="1"/>
          </p:cNvSpPr>
          <p:nvPr>
            <p:ph type="body" sz="quarter" idx="14"/>
          </p:nvPr>
        </p:nvSpPr>
        <p:spPr>
          <a:xfrm>
            <a:off x="2998339" y="2319318"/>
            <a:ext cx="12628639" cy="641394"/>
          </a:xfrm>
        </p:spPr>
        <p:txBody>
          <a:bodyPr>
            <a:normAutofit lnSpcReduction="10000"/>
          </a:bodyPr>
          <a:lstStyle/>
          <a:p>
            <a:r>
              <a:rPr lang="en-US" dirty="0"/>
              <a:t>Installing VSCode</a:t>
            </a:r>
          </a:p>
        </p:txBody>
      </p:sp>
      <p:sp>
        <p:nvSpPr>
          <p:cNvPr id="6" name="Text Placeholder 5">
            <a:extLst>
              <a:ext uri="{FF2B5EF4-FFF2-40B4-BE49-F238E27FC236}">
                <a16:creationId xmlns:a16="http://schemas.microsoft.com/office/drawing/2014/main" id="{2C5DB2AD-26BE-6507-41BE-D569F3B3CF31}"/>
              </a:ext>
            </a:extLst>
          </p:cNvPr>
          <p:cNvSpPr>
            <a:spLocks noGrp="1"/>
          </p:cNvSpPr>
          <p:nvPr>
            <p:ph type="body" sz="quarter" idx="16"/>
          </p:nvPr>
        </p:nvSpPr>
        <p:spPr>
          <a:xfrm>
            <a:off x="2998339" y="3074116"/>
            <a:ext cx="12628639" cy="3842344"/>
          </a:xfrm>
        </p:spPr>
        <p:txBody>
          <a:bodyPr>
            <a:normAutofit/>
          </a:bodyPr>
          <a:lstStyle/>
          <a:p>
            <a:r>
              <a:rPr lang="en-US" sz="1700" dirty="0"/>
              <a:t>Download &amp; open the VSCode installer</a:t>
            </a:r>
          </a:p>
          <a:p>
            <a:pPr lvl="1"/>
            <a:r>
              <a:rPr lang="en-US" sz="1020" dirty="0"/>
              <a:t>Remember to check “Add Python to PATH”</a:t>
            </a:r>
          </a:p>
          <a:p>
            <a:r>
              <a:rPr lang="en-US" sz="1700" dirty="0"/>
              <a:t>Launch VSCode</a:t>
            </a:r>
          </a:p>
          <a:p>
            <a:pPr lvl="1"/>
            <a:r>
              <a:rPr lang="en-US" sz="1020" dirty="0"/>
              <a:t>Start menu</a:t>
            </a:r>
          </a:p>
          <a:p>
            <a:pPr lvl="1"/>
            <a:r>
              <a:rPr lang="en-US" sz="1020" dirty="0"/>
              <a:t>Win + R and type code</a:t>
            </a:r>
          </a:p>
          <a:p>
            <a:r>
              <a:rPr lang="en-US" sz="1700" dirty="0"/>
              <a:t>Initial configuration</a:t>
            </a:r>
          </a:p>
          <a:p>
            <a:pPr lvl="1"/>
            <a:endParaRPr lang="en-US" sz="1020" dirty="0"/>
          </a:p>
          <a:p>
            <a:pPr marL="388620" lvl="1" indent="0">
              <a:buNone/>
            </a:pPr>
            <a:endParaRPr lang="en-US" sz="1020" dirty="0"/>
          </a:p>
        </p:txBody>
      </p:sp>
      <p:pic>
        <p:nvPicPr>
          <p:cNvPr id="5" name="Picture 4">
            <a:extLst>
              <a:ext uri="{FF2B5EF4-FFF2-40B4-BE49-F238E27FC236}">
                <a16:creationId xmlns:a16="http://schemas.microsoft.com/office/drawing/2014/main" id="{EB4D0269-AB80-4CC3-E568-5574BFDA0CB7}"/>
              </a:ext>
            </a:extLst>
          </p:cNvPr>
          <p:cNvPicPr>
            <a:picLocks noChangeAspect="1"/>
          </p:cNvPicPr>
          <p:nvPr/>
        </p:nvPicPr>
        <p:blipFill>
          <a:blip r:embed="rId3"/>
          <a:stretch>
            <a:fillRect/>
          </a:stretch>
        </p:blipFill>
        <p:spPr>
          <a:xfrm>
            <a:off x="9144002" y="2319316"/>
            <a:ext cx="5756434" cy="4362098"/>
          </a:xfrm>
          <a:prstGeom prst="rect">
            <a:avLst/>
          </a:prstGeom>
        </p:spPr>
      </p:pic>
    </p:spTree>
    <p:extLst>
      <p:ext uri="{BB962C8B-B14F-4D97-AF65-F5344CB8AC3E}">
        <p14:creationId xmlns:p14="http://schemas.microsoft.com/office/powerpoint/2010/main" val="12686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49FD-4C6C-E98D-A422-C3AE7CBDC11F}"/>
              </a:ext>
            </a:extLst>
          </p:cNvPr>
          <p:cNvSpPr>
            <a:spLocks noGrp="1"/>
          </p:cNvSpPr>
          <p:nvPr>
            <p:ph type="title"/>
          </p:nvPr>
        </p:nvSpPr>
        <p:spPr/>
        <p:txBody>
          <a:bodyPr/>
          <a:lstStyle/>
          <a:p>
            <a:r>
              <a:rPr lang="en-US" dirty="0"/>
              <a:t>Packages &amp; Extensions</a:t>
            </a:r>
          </a:p>
        </p:txBody>
      </p:sp>
      <p:sp>
        <p:nvSpPr>
          <p:cNvPr id="4" name="Text Placeholder 3">
            <a:extLst>
              <a:ext uri="{FF2B5EF4-FFF2-40B4-BE49-F238E27FC236}">
                <a16:creationId xmlns:a16="http://schemas.microsoft.com/office/drawing/2014/main" id="{41FB09B9-F91B-ED91-63CF-ABDD10526E82}"/>
              </a:ext>
            </a:extLst>
          </p:cNvPr>
          <p:cNvSpPr>
            <a:spLocks noGrp="1"/>
          </p:cNvSpPr>
          <p:nvPr>
            <p:ph type="body" sz="quarter" idx="14"/>
          </p:nvPr>
        </p:nvSpPr>
        <p:spPr>
          <a:xfrm>
            <a:off x="1913810" y="1687513"/>
            <a:ext cx="12628639" cy="641394"/>
          </a:xfrm>
        </p:spPr>
        <p:txBody>
          <a:bodyPr>
            <a:normAutofit lnSpcReduction="10000"/>
          </a:bodyPr>
          <a:lstStyle/>
          <a:p>
            <a:r>
              <a:rPr lang="en-US" dirty="0"/>
              <a:t>Python Packages</a:t>
            </a:r>
          </a:p>
        </p:txBody>
      </p:sp>
      <p:sp>
        <p:nvSpPr>
          <p:cNvPr id="6" name="Text Placeholder 5">
            <a:extLst>
              <a:ext uri="{FF2B5EF4-FFF2-40B4-BE49-F238E27FC236}">
                <a16:creationId xmlns:a16="http://schemas.microsoft.com/office/drawing/2014/main" id="{018C59F3-E317-D2FB-19F0-CB3E0184FDB9}"/>
              </a:ext>
            </a:extLst>
          </p:cNvPr>
          <p:cNvSpPr>
            <a:spLocks noGrp="1"/>
          </p:cNvSpPr>
          <p:nvPr>
            <p:ph type="body" sz="quarter" idx="16"/>
          </p:nvPr>
        </p:nvSpPr>
        <p:spPr>
          <a:xfrm>
            <a:off x="1913810" y="2483778"/>
            <a:ext cx="12628639" cy="3235377"/>
          </a:xfrm>
        </p:spPr>
        <p:txBody>
          <a:bodyPr>
            <a:noAutofit/>
          </a:bodyPr>
          <a:lstStyle/>
          <a:p>
            <a:r>
              <a:rPr lang="en-US" sz="1400" dirty="0"/>
              <a:t>Requests (Send </a:t>
            </a:r>
            <a:r>
              <a:rPr lang="en-US" sz="1400" dirty="0" err="1"/>
              <a:t>api</a:t>
            </a:r>
            <a:r>
              <a:rPr lang="en-US" sz="1400" dirty="0"/>
              <a:t> requests)</a:t>
            </a:r>
          </a:p>
          <a:p>
            <a:pPr lvl="1"/>
            <a:r>
              <a:rPr lang="en-US" sz="1400" dirty="0"/>
              <a:t>pip install requests</a:t>
            </a:r>
          </a:p>
          <a:p>
            <a:r>
              <a:rPr lang="en-US" sz="1400" dirty="0" err="1"/>
              <a:t>Json</a:t>
            </a:r>
            <a:endParaRPr lang="en-US" sz="1400" dirty="0"/>
          </a:p>
          <a:p>
            <a:pPr lvl="1"/>
            <a:r>
              <a:rPr lang="en-US" sz="1400" dirty="0"/>
              <a:t>pip install </a:t>
            </a:r>
            <a:r>
              <a:rPr lang="en-US" sz="1400" dirty="0" err="1"/>
              <a:t>json</a:t>
            </a:r>
            <a:endParaRPr lang="en-US" sz="1400" dirty="0"/>
          </a:p>
          <a:p>
            <a:r>
              <a:rPr lang="en-US" sz="1400" dirty="0"/>
              <a:t>Pandas (Reading from an excel)</a:t>
            </a:r>
          </a:p>
          <a:p>
            <a:pPr lvl="1"/>
            <a:r>
              <a:rPr lang="en-US" sz="1400" dirty="0"/>
              <a:t>pip install pandas</a:t>
            </a:r>
          </a:p>
          <a:p>
            <a:r>
              <a:rPr lang="en-US" sz="1400" dirty="0" err="1"/>
              <a:t>Openpyxl</a:t>
            </a:r>
            <a:endParaRPr lang="en-US" sz="1400" dirty="0"/>
          </a:p>
          <a:p>
            <a:pPr lvl="1"/>
            <a:r>
              <a:rPr lang="en-US" sz="1400" dirty="0"/>
              <a:t>pip install </a:t>
            </a:r>
            <a:r>
              <a:rPr lang="en-US" sz="1400" dirty="0" err="1"/>
              <a:t>openpyxl</a:t>
            </a:r>
            <a:endParaRPr lang="en-US" sz="1400" dirty="0"/>
          </a:p>
          <a:p>
            <a:r>
              <a:rPr lang="en-US" sz="1400" dirty="0" err="1"/>
              <a:t>Uuid</a:t>
            </a:r>
            <a:r>
              <a:rPr lang="en-US" sz="1400" dirty="0"/>
              <a:t> (Generate unique identifiers)</a:t>
            </a:r>
          </a:p>
          <a:p>
            <a:pPr lvl="1"/>
            <a:r>
              <a:rPr lang="en-US" sz="1400" dirty="0"/>
              <a:t>Included in default packages</a:t>
            </a:r>
          </a:p>
          <a:p>
            <a:pPr lvl="1"/>
            <a:endParaRPr lang="en-US" sz="1400" dirty="0"/>
          </a:p>
          <a:p>
            <a:endParaRPr lang="en-US" sz="1400" dirty="0"/>
          </a:p>
          <a:p>
            <a:endParaRPr lang="en-US" sz="1400" dirty="0"/>
          </a:p>
        </p:txBody>
      </p:sp>
      <p:sp>
        <p:nvSpPr>
          <p:cNvPr id="7" name="Text Placeholder 3">
            <a:extLst>
              <a:ext uri="{FF2B5EF4-FFF2-40B4-BE49-F238E27FC236}">
                <a16:creationId xmlns:a16="http://schemas.microsoft.com/office/drawing/2014/main" id="{E86B3742-7FBD-3724-BF0F-1BF0261129CB}"/>
              </a:ext>
            </a:extLst>
          </p:cNvPr>
          <p:cNvSpPr txBox="1">
            <a:spLocks/>
          </p:cNvSpPr>
          <p:nvPr/>
        </p:nvSpPr>
        <p:spPr>
          <a:xfrm>
            <a:off x="1913806" y="5837568"/>
            <a:ext cx="12628639" cy="641394"/>
          </a:xfrm>
          <a:prstGeom prst="rect">
            <a:avLst/>
          </a:prstGeom>
        </p:spPr>
        <p:txBody>
          <a:bodyPr>
            <a:normAutofit lnSpcReduction="10000"/>
          </a:bodyPr>
          <a:lstStyle>
            <a:lvl1pPr marL="0" indent="0" algn="l" defTabSz="914400" rtl="0" eaLnBrk="1" latinLnBrk="0" hangingPunct="1">
              <a:spcBef>
                <a:spcPct val="20000"/>
              </a:spcBef>
              <a:buFont typeface="Arial" pitchFamily="34" charset="0"/>
              <a:buNone/>
              <a:defRPr sz="4400" b="1" i="0" kern="1200">
                <a:solidFill>
                  <a:schemeClr val="accent1"/>
                </a:solidFill>
                <a:latin typeface="PROXIMA NOVA LT SEMIBOLD" panose="02000506030000020004" pitchFamily="2" charset="0"/>
                <a:ea typeface="+mn-ea"/>
                <a:cs typeface="+mn-cs"/>
              </a:defRPr>
            </a:lvl1pPr>
            <a:lvl2pPr marL="457200" indent="0" algn="l" defTabSz="914400" rtl="0" eaLnBrk="1" latinLnBrk="0" hangingPunct="1">
              <a:spcBef>
                <a:spcPct val="20000"/>
              </a:spcBef>
              <a:buFont typeface="Arial" pitchFamily="34" charset="0"/>
              <a:buNone/>
              <a:defRPr sz="2800" b="0" i="0" kern="1200">
                <a:solidFill>
                  <a:schemeClr val="tx1"/>
                </a:solidFill>
                <a:latin typeface="Proxima Nova Alt Rg" panose="02000506030000020004" pitchFamily="2" charset="77"/>
                <a:ea typeface="+mn-ea"/>
                <a:cs typeface="+mn-cs"/>
              </a:defRPr>
            </a:lvl2pPr>
            <a:lvl3pPr marL="914400" indent="0" algn="l" defTabSz="914400" rtl="0" eaLnBrk="1" latinLnBrk="0" hangingPunct="1">
              <a:spcBef>
                <a:spcPct val="20000"/>
              </a:spcBef>
              <a:buFont typeface="Arial" pitchFamily="34" charset="0"/>
              <a:buNone/>
              <a:defRPr sz="2400" b="0" i="0" kern="1200">
                <a:solidFill>
                  <a:schemeClr val="tx1"/>
                </a:solidFill>
                <a:latin typeface="Proxima Nova Alt Rg" panose="02000506030000020004" pitchFamily="2" charset="77"/>
                <a:ea typeface="+mn-ea"/>
                <a:cs typeface="+mn-cs"/>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740" dirty="0"/>
              <a:t>VSCode Extensions</a:t>
            </a:r>
          </a:p>
        </p:txBody>
      </p:sp>
      <p:sp>
        <p:nvSpPr>
          <p:cNvPr id="8" name="Text Placeholder 5">
            <a:extLst>
              <a:ext uri="{FF2B5EF4-FFF2-40B4-BE49-F238E27FC236}">
                <a16:creationId xmlns:a16="http://schemas.microsoft.com/office/drawing/2014/main" id="{42DCAC1F-E8C0-F4C1-E145-EA20964A5239}"/>
              </a:ext>
            </a:extLst>
          </p:cNvPr>
          <p:cNvSpPr txBox="1">
            <a:spLocks/>
          </p:cNvSpPr>
          <p:nvPr/>
        </p:nvSpPr>
        <p:spPr>
          <a:xfrm>
            <a:off x="1913807" y="6478962"/>
            <a:ext cx="12628639" cy="1324259"/>
          </a:xfrm>
          <a:prstGeom prst="rect">
            <a:avLst/>
          </a:prstGeom>
        </p:spPr>
        <p:txBody>
          <a:bodyPr>
            <a:normAutofit/>
          </a:bodyPr>
          <a:lstStyle>
            <a:lvl1pPr marL="457200" indent="-457200" algn="l" defTabSz="914400" rtl="0" eaLnBrk="1" latinLnBrk="0" hangingPunct="1">
              <a:spcBef>
                <a:spcPct val="20000"/>
              </a:spcBef>
              <a:spcAft>
                <a:spcPts val="600"/>
              </a:spcAft>
              <a:buClr>
                <a:schemeClr val="accent1"/>
              </a:buClr>
              <a:buSzPct val="150000"/>
              <a:buFont typeface="Arial" panose="020B0604020202020204" pitchFamily="34" charset="0"/>
              <a:buChar char="•"/>
              <a:defRPr sz="3600" b="0" i="0" kern="1200">
                <a:solidFill>
                  <a:schemeClr val="tx1"/>
                </a:solidFill>
                <a:latin typeface="Proxima Nova Alt Rg" panose="02000506030000020004" pitchFamily="2" charset="77"/>
                <a:ea typeface="+mn-ea"/>
                <a:cs typeface="+mn-cs"/>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Proxima Nova Alt Rg" panose="02000506030000020004" pitchFamily="2" charset="77"/>
                <a:ea typeface="+mn-ea"/>
                <a:cs typeface="+mn-cs"/>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Proxima Nova Alt Rg" panose="02000506030000020004" pitchFamily="2" charset="77"/>
                <a:ea typeface="+mn-ea"/>
                <a:cs typeface="+mn-cs"/>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Proxima Nova Alt Rg" panose="02000506030000020004" pitchFamily="2" charset="77"/>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00" dirty="0"/>
              <a:t>GitHub</a:t>
            </a:r>
          </a:p>
          <a:p>
            <a:r>
              <a:rPr lang="en-US" sz="1700" dirty="0"/>
              <a:t>GitHub pull requests and Issues</a:t>
            </a:r>
          </a:p>
          <a:p>
            <a:r>
              <a:rPr lang="en-US" sz="1700" dirty="0"/>
              <a:t>Python</a:t>
            </a:r>
          </a:p>
          <a:p>
            <a:endParaRPr lang="en-US" sz="1530" dirty="0"/>
          </a:p>
        </p:txBody>
      </p:sp>
    </p:spTree>
    <p:extLst>
      <p:ext uri="{BB962C8B-B14F-4D97-AF65-F5344CB8AC3E}">
        <p14:creationId xmlns:p14="http://schemas.microsoft.com/office/powerpoint/2010/main" val="260594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E7E8-8395-CE35-E099-E982CC088362}"/>
              </a:ext>
            </a:extLst>
          </p:cNvPr>
          <p:cNvSpPr>
            <a:spLocks noGrp="1"/>
          </p:cNvSpPr>
          <p:nvPr>
            <p:ph type="title"/>
          </p:nvPr>
        </p:nvSpPr>
        <p:spPr/>
        <p:txBody>
          <a:bodyPr/>
          <a:lstStyle/>
          <a:p>
            <a:r>
              <a:rPr lang="en-US" dirty="0"/>
              <a:t>VSCode</a:t>
            </a:r>
          </a:p>
        </p:txBody>
      </p:sp>
      <p:sp>
        <p:nvSpPr>
          <p:cNvPr id="3" name="Picture Placeholder 2">
            <a:extLst>
              <a:ext uri="{FF2B5EF4-FFF2-40B4-BE49-F238E27FC236}">
                <a16:creationId xmlns:a16="http://schemas.microsoft.com/office/drawing/2014/main" id="{0EC18760-1AE3-BC05-FDA7-1DB5016B5EE8}"/>
              </a:ext>
            </a:extLst>
          </p:cNvPr>
          <p:cNvSpPr>
            <a:spLocks noGrp="1"/>
          </p:cNvSpPr>
          <p:nvPr>
            <p:ph type="pic" sz="quarter" idx="13"/>
          </p:nvPr>
        </p:nvSpPr>
        <p:spPr/>
      </p:sp>
      <p:sp>
        <p:nvSpPr>
          <p:cNvPr id="4" name="Text Placeholder 3">
            <a:extLst>
              <a:ext uri="{FF2B5EF4-FFF2-40B4-BE49-F238E27FC236}">
                <a16:creationId xmlns:a16="http://schemas.microsoft.com/office/drawing/2014/main" id="{13B1973E-61C0-CFB1-F807-35FF2760637B}"/>
              </a:ext>
            </a:extLst>
          </p:cNvPr>
          <p:cNvSpPr>
            <a:spLocks noGrp="1"/>
          </p:cNvSpPr>
          <p:nvPr>
            <p:ph type="body" sz="quarter" idx="14"/>
          </p:nvPr>
        </p:nvSpPr>
        <p:spPr>
          <a:xfrm>
            <a:off x="1938863" y="1861769"/>
            <a:ext cx="14857224" cy="754581"/>
          </a:xfrm>
        </p:spPr>
        <p:txBody>
          <a:bodyPr/>
          <a:lstStyle/>
          <a:p>
            <a:r>
              <a:rPr lang="en-US" dirty="0"/>
              <a:t>Clone repository</a:t>
            </a:r>
          </a:p>
        </p:txBody>
      </p:sp>
      <p:sp>
        <p:nvSpPr>
          <p:cNvPr id="6" name="Text Placeholder 5">
            <a:extLst>
              <a:ext uri="{FF2B5EF4-FFF2-40B4-BE49-F238E27FC236}">
                <a16:creationId xmlns:a16="http://schemas.microsoft.com/office/drawing/2014/main" id="{1490B96C-852F-89F0-18DE-558F8B369F31}"/>
              </a:ext>
            </a:extLst>
          </p:cNvPr>
          <p:cNvSpPr>
            <a:spLocks noGrp="1"/>
          </p:cNvSpPr>
          <p:nvPr>
            <p:ph type="body" sz="quarter" idx="16"/>
          </p:nvPr>
        </p:nvSpPr>
        <p:spPr>
          <a:xfrm>
            <a:off x="1938863" y="2790607"/>
            <a:ext cx="14857224" cy="2133676"/>
          </a:xfrm>
        </p:spPr>
        <p:txBody>
          <a:bodyPr>
            <a:normAutofit/>
          </a:bodyPr>
          <a:lstStyle/>
          <a:p>
            <a:r>
              <a:rPr lang="en-US" sz="1700" dirty="0"/>
              <a:t>Under source control</a:t>
            </a:r>
          </a:p>
          <a:p>
            <a:pPr lvl="1"/>
            <a:r>
              <a:rPr lang="en-US" sz="1020" dirty="0"/>
              <a:t>Clone Repository</a:t>
            </a:r>
          </a:p>
          <a:p>
            <a:pPr lvl="1"/>
            <a:r>
              <a:rPr lang="en-US" sz="1020" dirty="0"/>
              <a:t>Provide the repository </a:t>
            </a:r>
            <a:r>
              <a:rPr lang="en-US" sz="1020" dirty="0" err="1"/>
              <a:t>Url</a:t>
            </a:r>
            <a:endParaRPr lang="en-US" sz="1020" dirty="0"/>
          </a:p>
          <a:p>
            <a:pPr lvl="1"/>
            <a:r>
              <a:rPr lang="en-US" sz="1020" dirty="0"/>
              <a:t>Select the repository location</a:t>
            </a:r>
          </a:p>
          <a:p>
            <a:r>
              <a:rPr lang="en-US" sz="1700" dirty="0"/>
              <a:t>Open the folder</a:t>
            </a:r>
          </a:p>
          <a:p>
            <a:pPr lvl="1"/>
            <a:r>
              <a:rPr lang="en-US" sz="1020" dirty="0"/>
              <a:t>Open Explorer from “Actions” Bar</a:t>
            </a:r>
          </a:p>
          <a:p>
            <a:pPr lvl="1"/>
            <a:r>
              <a:rPr lang="en-US" sz="1020" dirty="0"/>
              <a:t>Open folder</a:t>
            </a:r>
          </a:p>
          <a:p>
            <a:pPr lvl="1"/>
            <a:endParaRPr lang="en-US" sz="1020" dirty="0"/>
          </a:p>
        </p:txBody>
      </p:sp>
      <p:pic>
        <p:nvPicPr>
          <p:cNvPr id="15" name="Picture 14">
            <a:extLst>
              <a:ext uri="{FF2B5EF4-FFF2-40B4-BE49-F238E27FC236}">
                <a16:creationId xmlns:a16="http://schemas.microsoft.com/office/drawing/2014/main" id="{14EA5CA9-174B-B19D-B9DC-E8396C0768FF}"/>
              </a:ext>
            </a:extLst>
          </p:cNvPr>
          <p:cNvPicPr>
            <a:picLocks noChangeAspect="1"/>
          </p:cNvPicPr>
          <p:nvPr/>
        </p:nvPicPr>
        <p:blipFill>
          <a:blip r:embed="rId3"/>
          <a:stretch>
            <a:fillRect/>
          </a:stretch>
        </p:blipFill>
        <p:spPr>
          <a:xfrm>
            <a:off x="8523287" y="2282999"/>
            <a:ext cx="8505825" cy="2762250"/>
          </a:xfrm>
          <a:prstGeom prst="rect">
            <a:avLst/>
          </a:prstGeom>
        </p:spPr>
      </p:pic>
    </p:spTree>
    <p:extLst>
      <p:ext uri="{BB962C8B-B14F-4D97-AF65-F5344CB8AC3E}">
        <p14:creationId xmlns:p14="http://schemas.microsoft.com/office/powerpoint/2010/main" val="2500783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B4F1-0817-B384-2169-DB48A555476B}"/>
              </a:ext>
            </a:extLst>
          </p:cNvPr>
          <p:cNvSpPr>
            <a:spLocks noGrp="1"/>
          </p:cNvSpPr>
          <p:nvPr>
            <p:ph type="title"/>
          </p:nvPr>
        </p:nvSpPr>
        <p:spPr/>
        <p:txBody>
          <a:bodyPr/>
          <a:lstStyle/>
          <a:p>
            <a:r>
              <a:rPr lang="en-US" dirty="0"/>
              <a:t>Python scripts</a:t>
            </a:r>
          </a:p>
        </p:txBody>
      </p:sp>
      <p:sp>
        <p:nvSpPr>
          <p:cNvPr id="4" name="Text Placeholder 3">
            <a:extLst>
              <a:ext uri="{FF2B5EF4-FFF2-40B4-BE49-F238E27FC236}">
                <a16:creationId xmlns:a16="http://schemas.microsoft.com/office/drawing/2014/main" id="{910E7D7A-2B7E-EA93-FA3B-345CA961111B}"/>
              </a:ext>
            </a:extLst>
          </p:cNvPr>
          <p:cNvSpPr>
            <a:spLocks noGrp="1"/>
          </p:cNvSpPr>
          <p:nvPr>
            <p:ph type="body" sz="quarter" idx="14"/>
          </p:nvPr>
        </p:nvSpPr>
        <p:spPr>
          <a:xfrm>
            <a:off x="1913810" y="1815080"/>
            <a:ext cx="14857224" cy="754581"/>
          </a:xfrm>
        </p:spPr>
        <p:txBody>
          <a:bodyPr/>
          <a:lstStyle/>
          <a:p>
            <a:r>
              <a:rPr lang="en-US" dirty="0"/>
              <a:t>GitHub repository</a:t>
            </a:r>
          </a:p>
          <a:p>
            <a:endParaRPr lang="en-US" dirty="0"/>
          </a:p>
        </p:txBody>
      </p:sp>
      <p:sp>
        <p:nvSpPr>
          <p:cNvPr id="6" name="Text Placeholder 5">
            <a:extLst>
              <a:ext uri="{FF2B5EF4-FFF2-40B4-BE49-F238E27FC236}">
                <a16:creationId xmlns:a16="http://schemas.microsoft.com/office/drawing/2014/main" id="{7C8EE577-5F5D-8765-45BE-0CBD2993B90E}"/>
              </a:ext>
            </a:extLst>
          </p:cNvPr>
          <p:cNvSpPr>
            <a:spLocks noGrp="1"/>
          </p:cNvSpPr>
          <p:nvPr>
            <p:ph type="body" sz="quarter" idx="16"/>
          </p:nvPr>
        </p:nvSpPr>
        <p:spPr>
          <a:xfrm>
            <a:off x="1913810" y="2848339"/>
            <a:ext cx="14857224" cy="3777522"/>
          </a:xfrm>
        </p:spPr>
        <p:txBody>
          <a:bodyPr/>
          <a:lstStyle/>
          <a:p>
            <a:r>
              <a:rPr lang="en-US" dirty="0"/>
              <a:t>https://github.com/assetfuture/Public-API-samples</a:t>
            </a:r>
          </a:p>
          <a:p>
            <a:pPr lvl="1"/>
            <a:r>
              <a:rPr lang="en-US" dirty="0"/>
              <a:t>Getting Started</a:t>
            </a:r>
          </a:p>
          <a:p>
            <a:pPr lvl="2"/>
            <a:r>
              <a:rPr lang="en-US" dirty="0"/>
              <a:t>Get Areas.py</a:t>
            </a:r>
          </a:p>
          <a:p>
            <a:pPr lvl="2"/>
            <a:r>
              <a:rPr lang="en-US" dirty="0"/>
              <a:t>Post Areas.py</a:t>
            </a:r>
          </a:p>
        </p:txBody>
      </p:sp>
    </p:spTree>
    <p:extLst>
      <p:ext uri="{BB962C8B-B14F-4D97-AF65-F5344CB8AC3E}">
        <p14:creationId xmlns:p14="http://schemas.microsoft.com/office/powerpoint/2010/main" val="160477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604E-0D0B-CE9E-9F23-398A85F98320}"/>
              </a:ext>
            </a:extLst>
          </p:cNvPr>
          <p:cNvSpPr>
            <a:spLocks noGrp="1"/>
          </p:cNvSpPr>
          <p:nvPr>
            <p:ph type="title"/>
          </p:nvPr>
        </p:nvSpPr>
        <p:spPr/>
        <p:txBody>
          <a:bodyPr/>
          <a:lstStyle/>
          <a:p>
            <a:r>
              <a:rPr lang="en-US" dirty="0"/>
              <a:t>Python Scripts</a:t>
            </a:r>
          </a:p>
        </p:txBody>
      </p:sp>
      <p:sp>
        <p:nvSpPr>
          <p:cNvPr id="4" name="Text Placeholder 3">
            <a:extLst>
              <a:ext uri="{FF2B5EF4-FFF2-40B4-BE49-F238E27FC236}">
                <a16:creationId xmlns:a16="http://schemas.microsoft.com/office/drawing/2014/main" id="{72998583-C5BD-C4F6-185A-303867650F82}"/>
              </a:ext>
            </a:extLst>
          </p:cNvPr>
          <p:cNvSpPr>
            <a:spLocks noGrp="1"/>
          </p:cNvSpPr>
          <p:nvPr>
            <p:ph type="body" sz="quarter" idx="14"/>
          </p:nvPr>
        </p:nvSpPr>
        <p:spPr>
          <a:xfrm>
            <a:off x="1913810" y="1754850"/>
            <a:ext cx="14857224" cy="754581"/>
          </a:xfrm>
        </p:spPr>
        <p:txBody>
          <a:bodyPr/>
          <a:lstStyle/>
          <a:p>
            <a:r>
              <a:rPr lang="en-US" dirty="0"/>
              <a:t>Download Data using APIs</a:t>
            </a:r>
          </a:p>
        </p:txBody>
      </p:sp>
      <p:sp>
        <p:nvSpPr>
          <p:cNvPr id="5" name="Text Placeholder 4">
            <a:extLst>
              <a:ext uri="{FF2B5EF4-FFF2-40B4-BE49-F238E27FC236}">
                <a16:creationId xmlns:a16="http://schemas.microsoft.com/office/drawing/2014/main" id="{4A4F83AD-8D2A-D6BA-C917-9DA49C019E7E}"/>
              </a:ext>
            </a:extLst>
          </p:cNvPr>
          <p:cNvSpPr>
            <a:spLocks noGrp="1"/>
          </p:cNvSpPr>
          <p:nvPr>
            <p:ph type="body" sz="quarter" idx="15"/>
          </p:nvPr>
        </p:nvSpPr>
        <p:spPr>
          <a:xfrm>
            <a:off x="1938863" y="2509431"/>
            <a:ext cx="14857224" cy="6152431"/>
          </a:xfrm>
        </p:spPr>
        <p:txBody>
          <a:bodyPr>
            <a:normAutofit/>
          </a:bodyPr>
          <a:lstStyle/>
          <a:p>
            <a:r>
              <a:rPr lang="en-US" sz="2800" dirty="0"/>
              <a:t>To upload data using APIs with Python script:</a:t>
            </a:r>
          </a:p>
          <a:p>
            <a:pPr marL="514350" indent="-514350">
              <a:buAutoNum type="arabicPeriod"/>
            </a:pPr>
            <a:r>
              <a:rPr lang="en-US" sz="2800" dirty="0"/>
              <a:t>Install &amp; import relevant packages (Line 1)</a:t>
            </a:r>
          </a:p>
          <a:p>
            <a:pPr marL="514350" indent="-514350">
              <a:buAutoNum type="arabicPeriod"/>
            </a:pPr>
            <a:r>
              <a:rPr lang="en-US" sz="2800" dirty="0"/>
              <a:t>Prepare the API request (Lines 3-5):</a:t>
            </a:r>
          </a:p>
          <a:p>
            <a:pPr marL="1145858" lvl="1" indent="-514350">
              <a:buAutoNum type="arabicPeriod"/>
            </a:pPr>
            <a:r>
              <a:rPr lang="en-US" sz="2000" dirty="0" err="1"/>
              <a:t>Url</a:t>
            </a:r>
            <a:r>
              <a:rPr lang="en-US" sz="2000" dirty="0"/>
              <a:t> – URL to access the API (API endpoint)</a:t>
            </a:r>
          </a:p>
          <a:p>
            <a:pPr marL="1145858" lvl="1" indent="-514350">
              <a:buAutoNum type="arabicPeriod"/>
            </a:pPr>
            <a:r>
              <a:rPr lang="en-US" sz="2000" dirty="0"/>
              <a:t>Parameters – Attributes to be included in the request</a:t>
            </a:r>
          </a:p>
          <a:p>
            <a:pPr marL="1145858" lvl="1" indent="-514350">
              <a:buAutoNum type="arabicPeriod"/>
            </a:pPr>
            <a:r>
              <a:rPr lang="en-US" sz="2000" dirty="0"/>
              <a:t>Headers – Attributes to be included as Header</a:t>
            </a:r>
          </a:p>
          <a:p>
            <a:pPr marL="514350" indent="-514350">
              <a:buAutoNum type="arabicPeriod"/>
            </a:pPr>
            <a:r>
              <a:rPr lang="en-US" sz="2800" dirty="0"/>
              <a:t>Capture the response (Line 3)</a:t>
            </a:r>
          </a:p>
          <a:p>
            <a:pPr marL="514350" indent="-514350">
              <a:buAutoNum type="arabicPeriod"/>
            </a:pPr>
            <a:r>
              <a:rPr lang="en-US" sz="2800" dirty="0"/>
              <a:t>Once you have captured the response, you can transform the data in any way you want. (Lines 7-11)</a:t>
            </a:r>
          </a:p>
        </p:txBody>
      </p:sp>
      <p:pic>
        <p:nvPicPr>
          <p:cNvPr id="8" name="Picture 7">
            <a:extLst>
              <a:ext uri="{FF2B5EF4-FFF2-40B4-BE49-F238E27FC236}">
                <a16:creationId xmlns:a16="http://schemas.microsoft.com/office/drawing/2014/main" id="{7CD2A4BA-6DA0-8B48-8A6C-2AC75341109E}"/>
              </a:ext>
            </a:extLst>
          </p:cNvPr>
          <p:cNvPicPr>
            <a:picLocks noChangeAspect="1"/>
          </p:cNvPicPr>
          <p:nvPr/>
        </p:nvPicPr>
        <p:blipFill>
          <a:blip r:embed="rId2"/>
          <a:stretch>
            <a:fillRect/>
          </a:stretch>
        </p:blipFill>
        <p:spPr>
          <a:xfrm>
            <a:off x="3391593" y="6791418"/>
            <a:ext cx="14113358" cy="3110220"/>
          </a:xfrm>
          <a:prstGeom prst="rect">
            <a:avLst/>
          </a:prstGeom>
        </p:spPr>
      </p:pic>
    </p:spTree>
    <p:extLst>
      <p:ext uri="{BB962C8B-B14F-4D97-AF65-F5344CB8AC3E}">
        <p14:creationId xmlns:p14="http://schemas.microsoft.com/office/powerpoint/2010/main" val="1683538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604E-0D0B-CE9E-9F23-398A85F98320}"/>
              </a:ext>
            </a:extLst>
          </p:cNvPr>
          <p:cNvSpPr>
            <a:spLocks noGrp="1"/>
          </p:cNvSpPr>
          <p:nvPr>
            <p:ph type="title"/>
          </p:nvPr>
        </p:nvSpPr>
        <p:spPr/>
        <p:txBody>
          <a:bodyPr/>
          <a:lstStyle/>
          <a:p>
            <a:r>
              <a:rPr lang="en-US" dirty="0"/>
              <a:t>Python Scripts</a:t>
            </a:r>
          </a:p>
        </p:txBody>
      </p:sp>
      <p:sp>
        <p:nvSpPr>
          <p:cNvPr id="4" name="Text Placeholder 3">
            <a:extLst>
              <a:ext uri="{FF2B5EF4-FFF2-40B4-BE49-F238E27FC236}">
                <a16:creationId xmlns:a16="http://schemas.microsoft.com/office/drawing/2014/main" id="{72998583-C5BD-C4F6-185A-303867650F82}"/>
              </a:ext>
            </a:extLst>
          </p:cNvPr>
          <p:cNvSpPr>
            <a:spLocks noGrp="1"/>
          </p:cNvSpPr>
          <p:nvPr>
            <p:ph type="body" sz="quarter" idx="14"/>
          </p:nvPr>
        </p:nvSpPr>
        <p:spPr>
          <a:xfrm>
            <a:off x="1913810" y="1754850"/>
            <a:ext cx="14857224" cy="754581"/>
          </a:xfrm>
        </p:spPr>
        <p:txBody>
          <a:bodyPr/>
          <a:lstStyle/>
          <a:p>
            <a:r>
              <a:rPr lang="en-US" dirty="0"/>
              <a:t>Upload Data using APIs</a:t>
            </a:r>
          </a:p>
        </p:txBody>
      </p:sp>
      <p:sp>
        <p:nvSpPr>
          <p:cNvPr id="5" name="Text Placeholder 4">
            <a:extLst>
              <a:ext uri="{FF2B5EF4-FFF2-40B4-BE49-F238E27FC236}">
                <a16:creationId xmlns:a16="http://schemas.microsoft.com/office/drawing/2014/main" id="{4A4F83AD-8D2A-D6BA-C917-9DA49C019E7E}"/>
              </a:ext>
            </a:extLst>
          </p:cNvPr>
          <p:cNvSpPr>
            <a:spLocks noGrp="1"/>
          </p:cNvSpPr>
          <p:nvPr>
            <p:ph type="body" sz="quarter" idx="15"/>
          </p:nvPr>
        </p:nvSpPr>
        <p:spPr>
          <a:xfrm>
            <a:off x="1938863" y="2509431"/>
            <a:ext cx="7205137" cy="6152431"/>
          </a:xfrm>
        </p:spPr>
        <p:txBody>
          <a:bodyPr>
            <a:normAutofit/>
          </a:bodyPr>
          <a:lstStyle/>
          <a:p>
            <a:r>
              <a:rPr lang="en-US" sz="2800" dirty="0"/>
              <a:t>To upload data using APIs with Python script:</a:t>
            </a:r>
          </a:p>
          <a:p>
            <a:pPr marL="514350" indent="-514350">
              <a:buAutoNum type="arabicPeriod"/>
            </a:pPr>
            <a:r>
              <a:rPr lang="en-US" sz="2800" dirty="0"/>
              <a:t>Install &amp; import relevant packages (Line 1)</a:t>
            </a:r>
          </a:p>
          <a:p>
            <a:pPr marL="514350" indent="-514350">
              <a:buAutoNum type="arabicPeriod"/>
            </a:pPr>
            <a:r>
              <a:rPr lang="en-US" sz="2800" dirty="0"/>
              <a:t>Prepare API request payload (Lines 3-12)</a:t>
            </a:r>
          </a:p>
          <a:p>
            <a:pPr marL="514350" indent="-514350">
              <a:buAutoNum type="arabicPeriod"/>
            </a:pPr>
            <a:r>
              <a:rPr lang="en-US" sz="2800" dirty="0"/>
              <a:t>Prepare the API post/put/patch request (Lines 15-18):</a:t>
            </a:r>
          </a:p>
          <a:p>
            <a:pPr marL="1145858" lvl="1" indent="-514350">
              <a:buAutoNum type="arabicPeriod"/>
            </a:pPr>
            <a:r>
              <a:rPr lang="en-US" sz="2000" dirty="0" err="1"/>
              <a:t>Url</a:t>
            </a:r>
            <a:r>
              <a:rPr lang="en-US" sz="2000" dirty="0"/>
              <a:t> – URL to access the API (API endpoint)</a:t>
            </a:r>
          </a:p>
          <a:p>
            <a:pPr marL="1145858" lvl="1" indent="-514350">
              <a:buAutoNum type="arabicPeriod"/>
            </a:pPr>
            <a:r>
              <a:rPr lang="en-US" sz="2000" dirty="0" err="1"/>
              <a:t>json</a:t>
            </a:r>
            <a:r>
              <a:rPr lang="en-US" sz="2000" dirty="0"/>
              <a:t> – </a:t>
            </a:r>
            <a:r>
              <a:rPr lang="en-US" sz="2000"/>
              <a:t>request payload</a:t>
            </a:r>
            <a:endParaRPr lang="en-US" sz="2000" dirty="0"/>
          </a:p>
          <a:p>
            <a:pPr marL="1145858" lvl="1" indent="-514350">
              <a:buAutoNum type="arabicPeriod"/>
            </a:pPr>
            <a:r>
              <a:rPr lang="en-US" sz="2000" dirty="0"/>
              <a:t>Headers – Attributes to be included as Header</a:t>
            </a:r>
          </a:p>
          <a:p>
            <a:pPr marL="514350" indent="-514350">
              <a:buAutoNum type="arabicPeriod"/>
            </a:pPr>
            <a:r>
              <a:rPr lang="en-US" sz="2800" dirty="0"/>
              <a:t>Capture the response (Line 20)</a:t>
            </a:r>
          </a:p>
          <a:p>
            <a:pPr marL="514350" indent="-514350">
              <a:buAutoNum type="arabicPeriod"/>
            </a:pPr>
            <a:r>
              <a:rPr lang="en-US" sz="2800" dirty="0"/>
              <a:t>Once you have captured the response, you can transform the data in any way you want. (Lines 7-11)</a:t>
            </a:r>
          </a:p>
        </p:txBody>
      </p:sp>
      <p:pic>
        <p:nvPicPr>
          <p:cNvPr id="9" name="Picture 8">
            <a:extLst>
              <a:ext uri="{FF2B5EF4-FFF2-40B4-BE49-F238E27FC236}">
                <a16:creationId xmlns:a16="http://schemas.microsoft.com/office/drawing/2014/main" id="{43259804-9A8D-AED6-98F9-324442D733A9}"/>
              </a:ext>
            </a:extLst>
          </p:cNvPr>
          <p:cNvPicPr>
            <a:picLocks noChangeAspect="1"/>
          </p:cNvPicPr>
          <p:nvPr/>
        </p:nvPicPr>
        <p:blipFill>
          <a:blip r:embed="rId3"/>
          <a:stretch>
            <a:fillRect/>
          </a:stretch>
        </p:blipFill>
        <p:spPr>
          <a:xfrm>
            <a:off x="9144000" y="3020929"/>
            <a:ext cx="8800658" cy="4847724"/>
          </a:xfrm>
          <a:prstGeom prst="rect">
            <a:avLst/>
          </a:prstGeom>
        </p:spPr>
      </p:pic>
    </p:spTree>
    <p:extLst>
      <p:ext uri="{BB962C8B-B14F-4D97-AF65-F5344CB8AC3E}">
        <p14:creationId xmlns:p14="http://schemas.microsoft.com/office/powerpoint/2010/main" val="142940219"/>
      </p:ext>
    </p:extLst>
  </p:cSld>
  <p:clrMapOvr>
    <a:masterClrMapping/>
  </p:clrMapOvr>
</p:sld>
</file>

<file path=ppt/theme/theme1.xml><?xml version="1.0" encoding="utf-8"?>
<a:theme xmlns:a="http://schemas.openxmlformats.org/drawingml/2006/main" name="AssetFuture">
  <a:themeElements>
    <a:clrScheme name="Charcoal">
      <a:dk1>
        <a:srgbClr val="000000"/>
      </a:dk1>
      <a:lt1>
        <a:srgbClr val="FFFFFF"/>
      </a:lt1>
      <a:dk2>
        <a:srgbClr val="2C2E33"/>
      </a:dk2>
      <a:lt2>
        <a:srgbClr val="F5F5F6"/>
      </a:lt2>
      <a:accent1>
        <a:srgbClr val="ED6B0E"/>
      </a:accent1>
      <a:accent2>
        <a:srgbClr val="ED6B0E"/>
      </a:accent2>
      <a:accent3>
        <a:srgbClr val="ED6B0E"/>
      </a:accent3>
      <a:accent4>
        <a:srgbClr val="ED6B0E"/>
      </a:accent4>
      <a:accent5>
        <a:srgbClr val="ED6B0E"/>
      </a:accent5>
      <a:accent6>
        <a:srgbClr val="ED6B0E"/>
      </a:accent6>
      <a:hlink>
        <a:srgbClr val="ED6B0E"/>
      </a:hlink>
      <a:folHlink>
        <a:srgbClr val="ED6B0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F MASTER TEMPLATE" id="{2E548FCC-7D94-A84F-9A33-5C9F60518D96}" vid="{5ACBA13C-4ECC-C44B-AEEF-581A9D0426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2c4448d-a8e5-4c35-ba08-1b8ea145f2dc">
      <UserInfo>
        <DisplayName>Audrey Barrie</DisplayName>
        <AccountId>3280</AccountId>
        <AccountType/>
      </UserInfo>
      <UserInfo>
        <DisplayName>Rahul Damodaran</DisplayName>
        <AccountId>5265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56C3723D6A1A44F9C0EEDC7A708BF9D" ma:contentTypeVersion="12" ma:contentTypeDescription="Create a new document." ma:contentTypeScope="" ma:versionID="1afb02ab744db894f0d29e2de139c985">
  <xsd:schema xmlns:xsd="http://www.w3.org/2001/XMLSchema" xmlns:xs="http://www.w3.org/2001/XMLSchema" xmlns:p="http://schemas.microsoft.com/office/2006/metadata/properties" xmlns:ns2="6faa6ef2-70ac-4799-8feb-4bf74c29fb34" xmlns:ns3="d2c4448d-a8e5-4c35-ba08-1b8ea145f2dc" targetNamespace="http://schemas.microsoft.com/office/2006/metadata/properties" ma:root="true" ma:fieldsID="a4c79c2eb8470672ce644c078d4aeeb2" ns2:_="" ns3:_="">
    <xsd:import namespace="6faa6ef2-70ac-4799-8feb-4bf74c29fb34"/>
    <xsd:import namespace="d2c4448d-a8e5-4c35-ba08-1b8ea145f2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aa6ef2-70ac-4799-8feb-4bf74c29fb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c4448d-a8e5-4c35-ba08-1b8ea145f2d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BDD6AB-03B7-413D-964E-958E5730401A}">
  <ds:schemaRefs>
    <ds:schemaRef ds:uri="http://schemas.microsoft.com/sharepoint/v3/contenttype/forms"/>
  </ds:schemaRefs>
</ds:datastoreItem>
</file>

<file path=customXml/itemProps2.xml><?xml version="1.0" encoding="utf-8"?>
<ds:datastoreItem xmlns:ds="http://schemas.openxmlformats.org/officeDocument/2006/customXml" ds:itemID="{BA6692AE-0E30-4B11-AC40-CEF326001744}">
  <ds:schemaRefs>
    <ds:schemaRef ds:uri="http://schemas.openxmlformats.org/package/2006/metadata/core-properties"/>
    <ds:schemaRef ds:uri="http://purl.org/dc/terms/"/>
    <ds:schemaRef ds:uri="http://purl.org/dc/elements/1.1/"/>
    <ds:schemaRef ds:uri="http://schemas.microsoft.com/office/2006/documentManagement/types"/>
    <ds:schemaRef ds:uri="d2c4448d-a8e5-4c35-ba08-1b8ea145f2dc"/>
    <ds:schemaRef ds:uri="http://www.w3.org/XML/1998/namespace"/>
    <ds:schemaRef ds:uri="http://schemas.microsoft.com/office/infopath/2007/PartnerControls"/>
    <ds:schemaRef ds:uri="6faa6ef2-70ac-4799-8feb-4bf74c29fb34"/>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E847789D-F69C-4025-AB49-A7622D048EE6}">
  <ds:schemaRefs>
    <ds:schemaRef ds:uri="6faa6ef2-70ac-4799-8feb-4bf74c29fb34"/>
    <ds:schemaRef ds:uri="d2c4448d-a8e5-4c35-ba08-1b8ea145f2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2021 First Call Deck</Template>
  <TotalTime>1548</TotalTime>
  <Words>674</Words>
  <Application>Microsoft Office PowerPoint</Application>
  <PresentationFormat>Custom</PresentationFormat>
  <Paragraphs>105</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Proxima Nova Semibold</vt:lpstr>
      <vt:lpstr>PROXIMA NOVA LT SEMIBOLD</vt:lpstr>
      <vt:lpstr>Proxima Nova</vt:lpstr>
      <vt:lpstr>Arial</vt:lpstr>
      <vt:lpstr>Proxima Nova Alt Rg</vt:lpstr>
      <vt:lpstr>AssetFuture</vt:lpstr>
      <vt:lpstr>API Workshop:   Getting started with APIs using Python and VSCode</vt:lpstr>
      <vt:lpstr>Agenda</vt:lpstr>
      <vt:lpstr>Environment Setup</vt:lpstr>
      <vt:lpstr>Environment Setup</vt:lpstr>
      <vt:lpstr>Packages &amp; Extensions</vt:lpstr>
      <vt:lpstr>VSCode</vt:lpstr>
      <vt:lpstr>Python scripts</vt:lpstr>
      <vt:lpstr>Python Scripts</vt:lpstr>
      <vt:lpstr>Python Scripts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Workshop:   Getting started with APIs using Python and VSCode</dc:title>
  <cp:lastModifiedBy>Rahul Damodaran</cp:lastModifiedBy>
  <cp:revision>22</cp:revision>
  <dcterms:created xsi:type="dcterms:W3CDTF">2021-02-25T05:25:25Z</dcterms:created>
  <dcterms:modified xsi:type="dcterms:W3CDTF">2022-05-17T20:30:55Z</dcterms:modified>
  <dc:identifier>DADT-2CJtD4</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0x010100056C3723D6A1A44F9C0EEDC7A708BF9D</vt:lpwstr>
  </property>
</Properties>
</file>