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1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08"/>
  </p:normalViewPr>
  <p:slideViewPr>
    <p:cSldViewPr snapToGrid="0" snapToObjects="1">
      <p:cViewPr varScale="1">
        <p:scale>
          <a:sx n="41" d="100"/>
          <a:sy n="41" d="100"/>
        </p:scale>
        <p:origin x="200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E5CE-B9C7-4D47-BB60-6C90517FD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1775D-2D7E-334C-892B-79673B53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973D-230F-C547-8B30-692A3B10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7A8F-56B4-EE41-9CB1-D4E275E4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4FE91-3987-7C42-8129-10E37153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3BD-9CE6-7D43-BE1D-85596A90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19F0F-1E31-A040-8703-F3D47430F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4CC6-03AF-C549-A976-2325C3CB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E0EC-46C9-7845-81B9-C951468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3ABB-E502-A848-9194-95B07C3C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1C538-7F70-CD47-8B6F-BB36EED22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AC9B7-1DCC-BC46-8884-8BDBB2919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F075-884E-E147-9911-36359C93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7A27-2194-4442-86B8-B2E91198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7958-71E7-7A44-8104-C6F43662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465-C8DE-634C-82F5-58603D8C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051B-3140-5745-B19B-E292532C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E250-427E-7C40-8EA0-C7D771ED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4717-9FAC-B548-B4CD-B0AFADF2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E535-BAE8-F346-9A60-436DDE81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8469-32E3-E047-987F-FB649EF3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CF35-9DAF-EB4B-A5FE-BBE35E48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6534-4A42-6444-BC9C-576173DE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E64C3-0562-2149-8A80-29E42310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1502-4667-8F48-AF60-986BE917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3A75-869A-2F46-8033-7084DA32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40E1-F803-2C44-BD6A-6E3BE308F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0AB53-B0FC-034B-BB7F-44124F75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FDD2-FBD6-BF45-BFFA-FAA4196E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726B-E0CD-C74B-B94A-082FC49A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942F6-855D-724B-AB51-0013576B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765F-FF87-7D41-99DC-449C4203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88C1B-967B-BE45-A296-13E225CA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44986-D54C-D649-A1D2-6EF34D3ED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307BD-A0F7-584A-B006-64A280A4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A3D64-3E79-2F4B-B825-605C8F030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CA668-C839-BE49-ADA3-236B6159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49107-2CF4-4544-A6BC-BCA36BCD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F33CD-3A97-B645-BCF4-45385239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DE55-B005-A74F-8D3E-516502B0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C5D37-0FFE-2242-8EE5-4C7E5077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6E3B1-0ED8-CF43-A2EC-6DDA2F19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8A890-C5D9-2B4A-BD0F-ABA3AE71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7DD5F-7AA3-5E41-9AB6-B30EE322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FE61E-82F8-BE40-B47B-4045DDD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4FE14-0210-FC4B-AC30-321F5A7C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1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5F99-14E5-BA4C-8CFB-95E9FDA7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2733-D7C4-6149-87F3-50F26A73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EB54A-90DB-7A4D-B69F-B05855100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FB86-C76A-1145-989B-0DF7E042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C1C3-4D79-9243-B120-44F83EAB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7E7C-1E77-3F4F-BECE-F2E6127D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B892-66DE-AE44-8BA6-C7A45995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7765D-0120-F84A-A04F-A77B08AD4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5BAC3-CE32-D746-A570-1014018B2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F26F6-96DE-2242-AB30-9BF64806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43F3E-2F17-8E40-A088-05EF97C6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3D190-795A-454D-9310-F0D52847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D0694-EDDB-E14D-8757-DF7C99CB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AAEE9-C637-9341-BEB3-3CA23B01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4BE5-1B8B-B541-B997-9668A8B3F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5E73-EC17-1140-9A74-F569A0444B1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0BFD-5954-D242-82C4-1A69711D4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C001-A0F4-8145-B807-F0F3EBED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45EC3-3472-6847-970A-B5F0B28C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c5/zg7f9fms09s7238gs_x5qq0m0000gn/T/com.microsoft.Word/WebArchiveCopyPasteTempFiles/p2405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/var/folders/c5/zg7f9fms09s7238gs_x5qq0m0000gn/T/com.microsoft.Powerpoint/WebArchiveCopyPasteTempFiles/p2924">
            <a:extLst>
              <a:ext uri="{FF2B5EF4-FFF2-40B4-BE49-F238E27FC236}">
                <a16:creationId xmlns:a16="http://schemas.microsoft.com/office/drawing/2014/main" id="{9614ABEB-F797-A04D-AF19-1278F06B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3" y="339195"/>
            <a:ext cx="8297334" cy="62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/var/folders/c5/zg7f9fms09s7238gs_x5qq0m0000gn/T/com.microsoft.Powerpoint/WebArchiveCopyPasteTempFiles/p2926">
            <a:extLst>
              <a:ext uri="{FF2B5EF4-FFF2-40B4-BE49-F238E27FC236}">
                <a16:creationId xmlns:a16="http://schemas.microsoft.com/office/drawing/2014/main" id="{3704AA67-B38F-F54B-B29D-9199B3C22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32" y="435942"/>
            <a:ext cx="8297334" cy="61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/var/folders/c5/zg7f9fms09s7238gs_x5qq0m0000gn/T/com.microsoft.Powerpoint/WebArchiveCopyPasteTempFiles/p2925">
            <a:extLst>
              <a:ext uri="{FF2B5EF4-FFF2-40B4-BE49-F238E27FC236}">
                <a16:creationId xmlns:a16="http://schemas.microsoft.com/office/drawing/2014/main" id="{9CCA1AF7-89A6-7C43-A09B-EE5112D75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78" y="438292"/>
            <a:ext cx="8375938" cy="639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9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88FAD-C972-994C-8C4A-92FE2D1127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03" y="674997"/>
            <a:ext cx="9523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6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hoto, clock, sitting, sky&#13;&#10;&#13;&#10;Description automatically generated">
            <a:extLst>
              <a:ext uri="{FF2B5EF4-FFF2-40B4-BE49-F238E27FC236}">
                <a16:creationId xmlns:a16="http://schemas.microsoft.com/office/drawing/2014/main" id="{29186008-B383-5848-8991-81F13A40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425" y="202367"/>
            <a:ext cx="9168300" cy="6491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253AF-2159-5549-BEFF-2D5C5541EE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622" y="298776"/>
            <a:ext cx="9046754" cy="62604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C18E40-8F13-954A-AF41-7B871FBA776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937" y="49617"/>
            <a:ext cx="9046755" cy="66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3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F94E75-FC54-BB40-8565-2A52ACE40A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01" y="643466"/>
            <a:ext cx="79871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66BE9-019B-0544-A863-61E9CF4D7B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19" y="643467"/>
            <a:ext cx="100379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F1DA4-C3AE-F143-B98D-CD0B116306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30" y="643466"/>
            <a:ext cx="994833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6A7C8-9D3D-7049-8E3E-EB0360B8A2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51" y="643466"/>
            <a:ext cx="68566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2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20294-46BC-C847-BFE5-769DBA5392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19" y="643466"/>
            <a:ext cx="93239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863533-B72B-2148-AFD4-EDD6C64253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83" y="643466"/>
            <a:ext cx="82534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2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/var/folders/c5/zg7f9fms09s7238gs_x5qq0m0000gn/T/com.microsoft.Word/WebArchiveCopyPasteTempFiles/p2405">
            <a:extLst>
              <a:ext uri="{FF2B5EF4-FFF2-40B4-BE49-F238E27FC236}">
                <a16:creationId xmlns:a16="http://schemas.microsoft.com/office/drawing/2014/main" id="{A76AF06E-D0BF-E744-B7A4-03202BF1B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5" y="643466"/>
            <a:ext cx="1012920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1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2408">
            <a:extLst>
              <a:ext uri="{FF2B5EF4-FFF2-40B4-BE49-F238E27FC236}">
                <a16:creationId xmlns:a16="http://schemas.microsoft.com/office/drawing/2014/main" id="{88CACD84-5853-AB4D-A354-38841A7FF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5" y="643466"/>
            <a:ext cx="1031679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/var/folders/c5/zg7f9fms09s7238gs_x5qq0m0000gn/T/com.microsoft.Powerpoint/WebArchiveCopyPasteTempFiles/p2918">
            <a:extLst>
              <a:ext uri="{FF2B5EF4-FFF2-40B4-BE49-F238E27FC236}">
                <a16:creationId xmlns:a16="http://schemas.microsoft.com/office/drawing/2014/main" id="{3C39FC97-CC57-BE4C-BEC4-2031FF323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18" y="643466"/>
            <a:ext cx="884296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41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ADEE0-63D7-D94F-9387-E2074F7E46D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7"/>
          <a:stretch/>
        </p:blipFill>
        <p:spPr>
          <a:xfrm>
            <a:off x="2826684" y="643466"/>
            <a:ext cx="65386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6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wire fence&#13;&#10;&#13;&#10;Description automatically generated">
            <a:extLst>
              <a:ext uri="{FF2B5EF4-FFF2-40B4-BE49-F238E27FC236}">
                <a16:creationId xmlns:a16="http://schemas.microsoft.com/office/drawing/2014/main" id="{FAF40B33-18DE-E140-8E05-695D78E9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262"/>
            <a:ext cx="12192000" cy="45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5CDBF-A5A9-984D-89DA-8A3D760E8C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49" y="643466"/>
            <a:ext cx="70969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56960-A0B6-9C4D-A280-BD9E65B2F1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2401"/>
            <a:ext cx="10905066" cy="36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C3D22C0-60E1-6D48-BD77-F18C2CE1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83" y="643466"/>
            <a:ext cx="69638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BBA947A5-4A37-F24D-A0ED-ACDE0F78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3" y="643466"/>
            <a:ext cx="92083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746E03-7FC6-6046-9F99-A003EC6B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330" y="674997"/>
            <a:ext cx="56273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5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66EEC9E-8279-564B-AF3F-FD1B3DD65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1" y="643466"/>
            <a:ext cx="725871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Anish S.</dc:creator>
  <cp:lastModifiedBy>Shah, Anish S.</cp:lastModifiedBy>
  <cp:revision>4</cp:revision>
  <dcterms:created xsi:type="dcterms:W3CDTF">2019-02-14T03:56:43Z</dcterms:created>
  <dcterms:modified xsi:type="dcterms:W3CDTF">2019-02-14T04:56:38Z</dcterms:modified>
</cp:coreProperties>
</file>