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D46F7B-F786-472F-A055-33529937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F709DC-A370-4144-864B-243F2F6BA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7" indent="0" algn="ctr">
              <a:buNone/>
              <a:defRPr sz="2000"/>
            </a:lvl2pPr>
            <a:lvl3pPr marL="914433" indent="0" algn="ctr">
              <a:buNone/>
              <a:defRPr sz="1801"/>
            </a:lvl3pPr>
            <a:lvl4pPr marL="1371652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6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1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C2741D-FEA4-4330-B3AA-0125E0FD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E1F8ED-2E7F-4B89-9331-76CA204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C267489-1921-488A-BB1D-47617C69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19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66053B-7C63-43D0-9048-8690715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D93512-BA57-4183-B42A-C4E228AC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E378F69-58EB-4890-A5A8-0B9FF357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7E932B-1520-4D8C-9D74-731039E4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909224-13C7-46B1-9AD8-FDE56839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6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C3E28E9-2CAC-424D-BFF6-E4E9CCBFE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92C37F6-96FC-42AE-B66B-8574E044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92FB41-A7B1-48EC-844E-C59AD093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C1721A3-EB00-4189-BB06-5EFAE7E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9CDF64-D767-4E72-9527-062008B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39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278A2B-C7DE-41D8-A020-3A6CEB5D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9EA11C-6D99-4F56-8A78-F056042E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F4DB3D-B390-4C31-8E16-547B654A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257940-358E-47D8-9C7B-EAA04F43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FF3166-3BF9-41D0-A960-62CEE048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42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76BCE3-1882-477C-A66E-F001D86F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C0AF698-67E0-4C8E-BA62-627B39D2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1A044C-9D76-412A-9811-5A0284DC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2970AD-220C-4C10-9E97-55D229BB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3A77AE-251E-41F8-9485-CC705AE0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8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130CEF-22DD-4BDC-94A9-64643C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13C419-DFA4-4A36-96F6-80566562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5ABA09-F1A7-4FAA-A4F6-564BE8F4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821521-7D70-48D8-93A3-40AECF35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070B896-50A4-478A-9869-8AB34A5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0E5530E-1DC8-404B-9CF7-2E4E0165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50ACC3-AF77-4C8B-A743-6EA2C3D6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A9FD7A6-D4FB-4BD3-9341-F40112EC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1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1A9B4-CEB9-4805-B0DC-7916C005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1FE327C-8A21-4ECB-9B13-26DB2F02A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1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2993ED-BDD6-4276-AA03-03540294E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D275E23-DB45-4EDE-94EA-34962992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20BBE8F-5F68-4053-9C18-7A461FF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37FB2-CCD3-47B2-817D-57CB1EC1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68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0F02A-D26A-4A22-97C0-BD485E0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B91F8B6-FF90-455B-A540-9B19D379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2249F77-5D0B-49B9-8558-5876CF3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927A6DB-512E-4C0A-A6BE-A04827B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2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C6D41B4-5B38-462A-8B75-8894EE32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07BE46-488F-45C8-AD53-9DF7495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619313-10DC-4D80-BF3F-2E326EF1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2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77707D-8C35-4C75-A3DF-6323EEFE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751797-C8D3-4B2B-9B8F-62361E66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543A904-2AC9-4F3F-9FDC-515627F6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3" indent="0">
              <a:buNone/>
              <a:defRPr sz="1200"/>
            </a:lvl3pPr>
            <a:lvl4pPr marL="1371652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2" indent="0">
              <a:buNone/>
              <a:defRPr sz="1001"/>
            </a:lvl7pPr>
            <a:lvl8pPr marL="3200521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C8EBBE-7443-4703-8C56-33B27003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D166FC-CC02-4044-8B92-6264887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20D10A-A52D-4939-9BC6-804F42B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4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DE2093-769B-4415-9220-2A78FE9F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CA5D99B-D571-48BC-A281-ADFCFF52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7" indent="0">
              <a:buNone/>
              <a:defRPr sz="2800"/>
            </a:lvl2pPr>
            <a:lvl3pPr marL="914433" indent="0">
              <a:buNone/>
              <a:defRPr sz="2400"/>
            </a:lvl3pPr>
            <a:lvl4pPr marL="1371652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2" indent="0">
              <a:buNone/>
              <a:defRPr sz="2000"/>
            </a:lvl7pPr>
            <a:lvl8pPr marL="3200521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EEC89D-913A-4B84-91FD-268B5FB5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3" indent="0">
              <a:buNone/>
              <a:defRPr sz="1200"/>
            </a:lvl3pPr>
            <a:lvl4pPr marL="1371652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2" indent="0">
              <a:buNone/>
              <a:defRPr sz="1001"/>
            </a:lvl7pPr>
            <a:lvl8pPr marL="3200521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6BFF96A-8C0A-484D-B55E-2504B26B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36B352-3098-4DD1-801C-12E747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7768368-F8C6-4186-BB8E-6EAFC8D6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5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62608-7AA3-413F-B62C-2880B0E7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772B65C-4F6E-4432-85B3-A0AB20AA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459395-C715-4AA9-A848-A8F85BB9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525D-337E-4D4A-BB33-AFBDCCEFF2CC}" type="datetimeFigureOut">
              <a:rPr lang="nb-NO" smtClean="0"/>
              <a:t>21.04.2020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26D311-B4E8-4595-BEBC-9A00F9AFB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D164A9-28E5-457D-8A9F-3165DCAF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1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6A900C0D-8584-412A-A015-6450EC9795E7}"/>
              </a:ext>
            </a:extLst>
          </p:cNvPr>
          <p:cNvSpPr/>
          <p:nvPr/>
        </p:nvSpPr>
        <p:spPr>
          <a:xfrm>
            <a:off x="234363" y="1683192"/>
            <a:ext cx="194050" cy="607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801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E9148995-F812-4C41-9828-6363D9AC18A6}"/>
              </a:ext>
            </a:extLst>
          </p:cNvPr>
          <p:cNvGrpSpPr/>
          <p:nvPr/>
        </p:nvGrpSpPr>
        <p:grpSpPr>
          <a:xfrm>
            <a:off x="1885938" y="109639"/>
            <a:ext cx="4626855" cy="6748361"/>
            <a:chOff x="1885938" y="109639"/>
            <a:chExt cx="4626855" cy="6748361"/>
          </a:xfrm>
        </p:grpSpPr>
        <p:grpSp>
          <p:nvGrpSpPr>
            <p:cNvPr id="107" name="Gruppe 106">
              <a:extLst>
                <a:ext uri="{FF2B5EF4-FFF2-40B4-BE49-F238E27FC236}">
                  <a16:creationId xmlns:a16="http://schemas.microsoft.com/office/drawing/2014/main" id="{4A7E0AB4-2042-4328-AEB6-F74FB8B4C0C2}"/>
                </a:ext>
              </a:extLst>
            </p:cNvPr>
            <p:cNvGrpSpPr/>
            <p:nvPr/>
          </p:nvGrpSpPr>
          <p:grpSpPr>
            <a:xfrm>
              <a:off x="1885938" y="109639"/>
              <a:ext cx="4626855" cy="6748361"/>
              <a:chOff x="1885938" y="109639"/>
              <a:chExt cx="4626855" cy="6748361"/>
            </a:xfrm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96068C04-F6DD-423C-9230-06A25B8CF6A6}"/>
                  </a:ext>
                </a:extLst>
              </p:cNvPr>
              <p:cNvSpPr/>
              <p:nvPr/>
            </p:nvSpPr>
            <p:spPr>
              <a:xfrm>
                <a:off x="1885938" y="109639"/>
                <a:ext cx="4626855" cy="6748361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grpSp>
            <p:nvGrpSpPr>
              <p:cNvPr id="106" name="Gruppe 105">
                <a:extLst>
                  <a:ext uri="{FF2B5EF4-FFF2-40B4-BE49-F238E27FC236}">
                    <a16:creationId xmlns:a16="http://schemas.microsoft.com/office/drawing/2014/main" id="{124742C8-A339-4161-A730-7B8D6275F501}"/>
                  </a:ext>
                </a:extLst>
              </p:cNvPr>
              <p:cNvGrpSpPr/>
              <p:nvPr/>
            </p:nvGrpSpPr>
            <p:grpSpPr>
              <a:xfrm>
                <a:off x="1968266" y="243935"/>
                <a:ext cx="4516330" cy="6420261"/>
                <a:chOff x="1968266" y="243935"/>
                <a:chExt cx="4516330" cy="6420261"/>
              </a:xfrm>
            </p:grpSpPr>
            <p:grpSp>
              <p:nvGrpSpPr>
                <p:cNvPr id="78" name="Gruppe 77">
                  <a:extLst>
                    <a:ext uri="{FF2B5EF4-FFF2-40B4-BE49-F238E27FC236}">
                      <a16:creationId xmlns:a16="http://schemas.microsoft.com/office/drawing/2014/main" id="{AD8464AC-6D39-49C5-9BE9-A74304FA75AC}"/>
                    </a:ext>
                  </a:extLst>
                </p:cNvPr>
                <p:cNvGrpSpPr/>
                <p:nvPr/>
              </p:nvGrpSpPr>
              <p:grpSpPr>
                <a:xfrm>
                  <a:off x="2029598" y="4093438"/>
                  <a:ext cx="4297242" cy="2044095"/>
                  <a:chOff x="7459730" y="2690773"/>
                  <a:chExt cx="3632708" cy="2044095"/>
                </a:xfrm>
              </p:grpSpPr>
              <p:grpSp>
                <p:nvGrpSpPr>
                  <p:cNvPr id="75" name="Gruppe 74">
                    <a:extLst>
                      <a:ext uri="{FF2B5EF4-FFF2-40B4-BE49-F238E27FC236}">
                        <a16:creationId xmlns:a16="http://schemas.microsoft.com/office/drawing/2014/main" id="{894C5769-1B64-4446-BF37-C6C64AB30BB1}"/>
                      </a:ext>
                    </a:extLst>
                  </p:cNvPr>
                  <p:cNvGrpSpPr/>
                  <p:nvPr/>
                </p:nvGrpSpPr>
                <p:grpSpPr>
                  <a:xfrm>
                    <a:off x="7506629" y="2768268"/>
                    <a:ext cx="3538910" cy="1966600"/>
                    <a:chOff x="6587972" y="2568295"/>
                    <a:chExt cx="3315390" cy="1966600"/>
                  </a:xfrm>
                </p:grpSpPr>
                <p:sp>
                  <p:nvSpPr>
                    <p:cNvPr id="76" name="Rektangel 75">
                      <a:extLst>
                        <a:ext uri="{FF2B5EF4-FFF2-40B4-BE49-F238E27FC236}">
                          <a16:creationId xmlns:a16="http://schemas.microsoft.com/office/drawing/2014/main" id="{8FA60A73-C995-4AA7-83A5-2766EC50B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972" y="2568295"/>
                      <a:ext cx="3315390" cy="19666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nb-NO" sz="1801"/>
                    </a:p>
                  </p:txBody>
                </p:sp>
                <p:sp>
                  <p:nvSpPr>
                    <p:cNvPr id="77" name="Rektangel 76">
                      <a:extLst>
                        <a:ext uri="{FF2B5EF4-FFF2-40B4-BE49-F238E27FC236}">
                          <a16:creationId xmlns:a16="http://schemas.microsoft.com/office/drawing/2014/main" id="{D2A72A70-7254-48A2-A220-32FD1440F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972" y="2645368"/>
                      <a:ext cx="3315390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nb-NO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Phase two</a:t>
                      </a:r>
                      <a:br>
                        <a:rPr lang="nb-NO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When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all </a:t>
                      </a: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participants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have </a:t>
                      </a: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answered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YES</a:t>
                      </a:r>
                      <a:endParaRPr lang="nb-N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74" name="Rektangel 73">
                    <a:extLst>
                      <a:ext uri="{FF2B5EF4-FFF2-40B4-BE49-F238E27FC236}">
                        <a16:creationId xmlns:a16="http://schemas.microsoft.com/office/drawing/2014/main" id="{ACD40C7E-496F-4CC4-9836-B9954BA945F6}"/>
                      </a:ext>
                    </a:extLst>
                  </p:cNvPr>
                  <p:cNvSpPr/>
                  <p:nvPr/>
                </p:nvSpPr>
                <p:spPr>
                  <a:xfrm>
                    <a:off x="7459730" y="2690773"/>
                    <a:ext cx="3632708" cy="1549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/>
                  </a:p>
                </p:txBody>
              </p:sp>
            </p:grpSp>
            <p:cxnSp>
              <p:nvCxnSpPr>
                <p:cNvPr id="14" name="Rett pilkobling 13">
                  <a:extLst>
                    <a:ext uri="{FF2B5EF4-FFF2-40B4-BE49-F238E27FC236}">
                      <a16:creationId xmlns:a16="http://schemas.microsoft.com/office/drawing/2014/main" id="{0753239A-C2F4-4428-B021-61D100B787F6}"/>
                    </a:ext>
                  </a:extLst>
                </p:cNvPr>
                <p:cNvCxnSpPr>
                  <a:cxnSpLocks/>
                  <a:stCxn id="21" idx="3"/>
                  <a:endCxn id="34" idx="1"/>
                </p:cNvCxnSpPr>
                <p:nvPr/>
              </p:nvCxnSpPr>
              <p:spPr>
                <a:xfrm>
                  <a:off x="2623666" y="743343"/>
                  <a:ext cx="310275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uppe 29">
                  <a:extLst>
                    <a:ext uri="{FF2B5EF4-FFF2-40B4-BE49-F238E27FC236}">
                      <a16:creationId xmlns:a16="http://schemas.microsoft.com/office/drawing/2014/main" id="{AD90A8BA-C217-4DCC-BED5-2BA29A0F2904}"/>
                    </a:ext>
                  </a:extLst>
                </p:cNvPr>
                <p:cNvGrpSpPr/>
                <p:nvPr/>
              </p:nvGrpSpPr>
              <p:grpSpPr>
                <a:xfrm>
                  <a:off x="1968266" y="243935"/>
                  <a:ext cx="1104057" cy="6420261"/>
                  <a:chOff x="2756212" y="1733687"/>
                  <a:chExt cx="1104056" cy="6420260"/>
                </a:xfrm>
              </p:grpSpPr>
              <p:sp>
                <p:nvSpPr>
                  <p:cNvPr id="12" name="TekstSylinder 11">
                    <a:extLst>
                      <a:ext uri="{FF2B5EF4-FFF2-40B4-BE49-F238E27FC236}">
                        <a16:creationId xmlns:a16="http://schemas.microsoft.com/office/drawing/2014/main" id="{3B8FCD46-3AF1-4B6F-820A-0C62D6C4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756212" y="1733687"/>
                    <a:ext cx="1104056" cy="33855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b-NO" sz="1600" b="1" dirty="0"/>
                      <a:t>Participant</a:t>
                    </a:r>
                    <a:endParaRPr lang="nb-NO" sz="1801" b="1" dirty="0"/>
                  </a:p>
                </p:txBody>
              </p:sp>
              <p:cxnSp>
                <p:nvCxnSpPr>
                  <p:cNvPr id="17" name="Rett linje 16">
                    <a:extLst>
                      <a:ext uri="{FF2B5EF4-FFF2-40B4-BE49-F238E27FC236}">
                        <a16:creationId xmlns:a16="http://schemas.microsoft.com/office/drawing/2014/main" id="{E317B0D7-A16C-452D-BFDD-F088DD9658CE}"/>
                      </a:ext>
                    </a:extLst>
                  </p:cNvPr>
                  <p:cNvCxnSpPr>
                    <a:cxnSpLocks/>
                    <a:endCxn id="98" idx="2"/>
                  </p:cNvCxnSpPr>
                  <p:nvPr/>
                </p:nvCxnSpPr>
                <p:spPr>
                  <a:xfrm flipH="1">
                    <a:off x="3308240" y="2393948"/>
                    <a:ext cx="3" cy="5759999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Rektangel 20">
                  <a:extLst>
                    <a:ext uri="{FF2B5EF4-FFF2-40B4-BE49-F238E27FC236}">
                      <a16:creationId xmlns:a16="http://schemas.microsoft.com/office/drawing/2014/main" id="{02EE8D92-C8CD-4146-843F-5DADAA14B356}"/>
                    </a:ext>
                  </a:extLst>
                </p:cNvPr>
                <p:cNvSpPr/>
                <p:nvPr/>
              </p:nvSpPr>
              <p:spPr>
                <a:xfrm>
                  <a:off x="2429618" y="582489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grpSp>
              <p:nvGrpSpPr>
                <p:cNvPr id="31" name="Gruppe 30">
                  <a:extLst>
                    <a:ext uri="{FF2B5EF4-FFF2-40B4-BE49-F238E27FC236}">
                      <a16:creationId xmlns:a16="http://schemas.microsoft.com/office/drawing/2014/main" id="{7C585534-8A6D-4015-817E-C06469468E37}"/>
                    </a:ext>
                  </a:extLst>
                </p:cNvPr>
                <p:cNvGrpSpPr/>
                <p:nvPr/>
              </p:nvGrpSpPr>
              <p:grpSpPr>
                <a:xfrm>
                  <a:off x="5412382" y="243937"/>
                  <a:ext cx="834825" cy="844412"/>
                  <a:chOff x="2897176" y="1733687"/>
                  <a:chExt cx="834825" cy="844413"/>
                </a:xfrm>
              </p:grpSpPr>
              <p:sp>
                <p:nvSpPr>
                  <p:cNvPr id="32" name="TekstSylinder 31">
                    <a:extLst>
                      <a:ext uri="{FF2B5EF4-FFF2-40B4-BE49-F238E27FC236}">
                        <a16:creationId xmlns:a16="http://schemas.microsoft.com/office/drawing/2014/main" id="{7EC4DB8C-76D8-48CA-99A6-C77D48BA6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176" y="1733687"/>
                    <a:ext cx="834825" cy="33855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b-NO" sz="1600" b="1" dirty="0"/>
                      <a:t>Server</a:t>
                    </a:r>
                    <a:endParaRPr lang="nb-NO" sz="2400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33" name="Rett linje 32">
                    <a:extLst>
                      <a:ext uri="{FF2B5EF4-FFF2-40B4-BE49-F238E27FC236}">
                        <a16:creationId xmlns:a16="http://schemas.microsoft.com/office/drawing/2014/main" id="{E688B77F-8989-4BBD-8226-10C6E809F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08240" y="2393949"/>
                    <a:ext cx="0" cy="18415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Rektangel 33">
                  <a:extLst>
                    <a:ext uri="{FF2B5EF4-FFF2-40B4-BE49-F238E27FC236}">
                      <a16:creationId xmlns:a16="http://schemas.microsoft.com/office/drawing/2014/main" id="{E17FF565-5CFD-46B0-A506-A89CF34A016B}"/>
                    </a:ext>
                  </a:extLst>
                </p:cNvPr>
                <p:cNvSpPr/>
                <p:nvPr/>
              </p:nvSpPr>
              <p:spPr>
                <a:xfrm>
                  <a:off x="5726418" y="582489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 dirty="0"/>
                </a:p>
              </p:txBody>
            </p:sp>
            <p:sp>
              <p:nvSpPr>
                <p:cNvPr id="37" name="TekstSylinder 36">
                  <a:extLst>
                    <a:ext uri="{FF2B5EF4-FFF2-40B4-BE49-F238E27FC236}">
                      <a16:creationId xmlns:a16="http://schemas.microsoft.com/office/drawing/2014/main" id="{0CA3DC08-35D8-4E5F-8385-27800A36A617}"/>
                    </a:ext>
                  </a:extLst>
                </p:cNvPr>
                <p:cNvSpPr txBox="1"/>
                <p:nvPr/>
              </p:nvSpPr>
              <p:spPr>
                <a:xfrm>
                  <a:off x="3657238" y="437286"/>
                  <a:ext cx="10292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>
                      <a:latin typeface="Consolas" panose="020B0609020204030204" pitchFamily="49" charset="0"/>
                    </a:rPr>
                    <a:t>Connects</a:t>
                  </a:r>
                </a:p>
              </p:txBody>
            </p:sp>
            <p:sp>
              <p:nvSpPr>
                <p:cNvPr id="39" name="TekstSylinder 38">
                  <a:extLst>
                    <a:ext uri="{FF2B5EF4-FFF2-40B4-BE49-F238E27FC236}">
                      <a16:creationId xmlns:a16="http://schemas.microsoft.com/office/drawing/2014/main" id="{8894BFA9-8705-40DD-A0C7-260706606F63}"/>
                    </a:ext>
                  </a:extLst>
                </p:cNvPr>
                <p:cNvSpPr txBox="1"/>
                <p:nvPr/>
              </p:nvSpPr>
              <p:spPr>
                <a:xfrm>
                  <a:off x="5162288" y="1088348"/>
                  <a:ext cx="1322308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Coordinator</a:t>
                  </a:r>
                  <a:endParaRPr lang="nb-NO" sz="2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0" name="Rett linje 39">
                  <a:extLst>
                    <a:ext uri="{FF2B5EF4-FFF2-40B4-BE49-F238E27FC236}">
                      <a16:creationId xmlns:a16="http://schemas.microsoft.com/office/drawing/2014/main" id="{2AB89D5B-0816-4F76-B733-03C6F0E82E5B}"/>
                    </a:ext>
                  </a:extLst>
                </p:cNvPr>
                <p:cNvCxnSpPr>
                  <a:cxnSpLocks/>
                  <a:endCxn id="97" idx="2"/>
                </p:cNvCxnSpPr>
                <p:nvPr/>
              </p:nvCxnSpPr>
              <p:spPr>
                <a:xfrm flipH="1">
                  <a:off x="5813832" y="1410056"/>
                  <a:ext cx="9610" cy="504000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ktangel 41">
                  <a:extLst>
                    <a:ext uri="{FF2B5EF4-FFF2-40B4-BE49-F238E27FC236}">
                      <a16:creationId xmlns:a16="http://schemas.microsoft.com/office/drawing/2014/main" id="{46EC760B-13FA-4703-8043-412E487A1724}"/>
                    </a:ext>
                  </a:extLst>
                </p:cNvPr>
                <p:cNvSpPr/>
                <p:nvPr/>
              </p:nvSpPr>
              <p:spPr>
                <a:xfrm>
                  <a:off x="2423270" y="1858845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43" name="Rektangel 42">
                  <a:extLst>
                    <a:ext uri="{FF2B5EF4-FFF2-40B4-BE49-F238E27FC236}">
                      <a16:creationId xmlns:a16="http://schemas.microsoft.com/office/drawing/2014/main" id="{77A3A5AE-4646-4E4D-8EFF-9647FCC65A31}"/>
                    </a:ext>
                  </a:extLst>
                </p:cNvPr>
                <p:cNvSpPr/>
                <p:nvPr/>
              </p:nvSpPr>
              <p:spPr>
                <a:xfrm>
                  <a:off x="5726418" y="1858844"/>
                  <a:ext cx="194048" cy="33855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44" name="Rett pilkobling 43">
                  <a:extLst>
                    <a:ext uri="{FF2B5EF4-FFF2-40B4-BE49-F238E27FC236}">
                      <a16:creationId xmlns:a16="http://schemas.microsoft.com/office/drawing/2014/main" id="{EA09ED40-F642-4A91-A34D-05A1AC0B6D71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>
                  <a:off x="2617318" y="2019699"/>
                  <a:ext cx="3109100" cy="842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kstSylinder 48">
                  <a:extLst>
                    <a:ext uri="{FF2B5EF4-FFF2-40B4-BE49-F238E27FC236}">
                      <a16:creationId xmlns:a16="http://schemas.microsoft.com/office/drawing/2014/main" id="{E73C1E38-52B5-421B-B3AB-CE101996F18B}"/>
                    </a:ext>
                  </a:extLst>
                </p:cNvPr>
                <p:cNvSpPr txBox="1"/>
                <p:nvPr/>
              </p:nvSpPr>
              <p:spPr>
                <a:xfrm>
                  <a:off x="3418381" y="1572735"/>
                  <a:ext cx="15619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</a:rPr>
                    <a:t>REQUESTING NEW TRANSACTION--</a:t>
                  </a:r>
                  <a:r>
                    <a:rPr lang="en-US" sz="1100" i="1" dirty="0">
                      <a:latin typeface="Consolas" panose="020B0609020204030204" pitchFamily="49" charset="0"/>
                    </a:rPr>
                    <a:t>query</a:t>
                  </a:r>
                </a:p>
              </p:txBody>
            </p:sp>
            <p:sp>
              <p:nvSpPr>
                <p:cNvPr id="55" name="Rektangel 54">
                  <a:extLst>
                    <a:ext uri="{FF2B5EF4-FFF2-40B4-BE49-F238E27FC236}">
                      <a16:creationId xmlns:a16="http://schemas.microsoft.com/office/drawing/2014/main" id="{E9072901-E756-43D4-A13B-C9568A000886}"/>
                    </a:ext>
                  </a:extLst>
                </p:cNvPr>
                <p:cNvSpPr/>
                <p:nvPr/>
              </p:nvSpPr>
              <p:spPr>
                <a:xfrm>
                  <a:off x="2423270" y="3064816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56" name="Rektangel 55">
                  <a:extLst>
                    <a:ext uri="{FF2B5EF4-FFF2-40B4-BE49-F238E27FC236}">
                      <a16:creationId xmlns:a16="http://schemas.microsoft.com/office/drawing/2014/main" id="{EB6E651F-56A0-4221-93FB-4A26EBECF58E}"/>
                    </a:ext>
                  </a:extLst>
                </p:cNvPr>
                <p:cNvSpPr/>
                <p:nvPr/>
              </p:nvSpPr>
              <p:spPr>
                <a:xfrm>
                  <a:off x="5732770" y="3070935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57" name="Rett pilkobling 56">
                  <a:extLst>
                    <a:ext uri="{FF2B5EF4-FFF2-40B4-BE49-F238E27FC236}">
                      <a16:creationId xmlns:a16="http://schemas.microsoft.com/office/drawing/2014/main" id="{9368E755-F425-4F3B-A890-2DEFFFFD4D3A}"/>
                    </a:ext>
                  </a:extLst>
                </p:cNvPr>
                <p:cNvCxnSpPr>
                  <a:cxnSpLocks/>
                  <a:stCxn id="56" idx="1"/>
                  <a:endCxn id="55" idx="3"/>
                </p:cNvCxnSpPr>
                <p:nvPr/>
              </p:nvCxnSpPr>
              <p:spPr>
                <a:xfrm flipH="1" flipV="1">
                  <a:off x="2617318" y="3225670"/>
                  <a:ext cx="3115452" cy="6119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kstSylinder 59">
                  <a:extLst>
                    <a:ext uri="{FF2B5EF4-FFF2-40B4-BE49-F238E27FC236}">
                      <a16:creationId xmlns:a16="http://schemas.microsoft.com/office/drawing/2014/main" id="{1FFE9268-ACF9-4A2A-9090-D8DBA979BB1D}"/>
                    </a:ext>
                  </a:extLst>
                </p:cNvPr>
                <p:cNvSpPr txBox="1"/>
                <p:nvPr/>
              </p:nvSpPr>
              <p:spPr>
                <a:xfrm>
                  <a:off x="3310922" y="2831787"/>
                  <a:ext cx="17537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NEW TRANSACTION--</a:t>
                  </a:r>
                  <a:r>
                    <a:rPr lang="en-US" sz="1000" i="1" dirty="0">
                      <a:latin typeface="Consolas" panose="020B0609020204030204" pitchFamily="49" charset="0"/>
                    </a:rPr>
                    <a:t>query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 --READY TO COMMIT?</a:t>
                  </a:r>
                  <a:endParaRPr lang="en-US" sz="1000" i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1" name="Rektangel 60">
                  <a:extLst>
                    <a:ext uri="{FF2B5EF4-FFF2-40B4-BE49-F238E27FC236}">
                      <a16:creationId xmlns:a16="http://schemas.microsoft.com/office/drawing/2014/main" id="{4EC5EE4E-67AE-4F1A-BD8F-1DB72B5F70E7}"/>
                    </a:ext>
                  </a:extLst>
                </p:cNvPr>
                <p:cNvSpPr/>
                <p:nvPr/>
              </p:nvSpPr>
              <p:spPr>
                <a:xfrm>
                  <a:off x="2429622" y="3710869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62" name="Rektangel 61">
                  <a:extLst>
                    <a:ext uri="{FF2B5EF4-FFF2-40B4-BE49-F238E27FC236}">
                      <a16:creationId xmlns:a16="http://schemas.microsoft.com/office/drawing/2014/main" id="{C622CDA5-8873-4CC2-B8FD-A9CAF8BF8263}"/>
                    </a:ext>
                  </a:extLst>
                </p:cNvPr>
                <p:cNvSpPr/>
                <p:nvPr/>
              </p:nvSpPr>
              <p:spPr>
                <a:xfrm>
                  <a:off x="5732770" y="3710868"/>
                  <a:ext cx="194048" cy="33855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63" name="Rett pilkobling 62">
                  <a:extLst>
                    <a:ext uri="{FF2B5EF4-FFF2-40B4-BE49-F238E27FC236}">
                      <a16:creationId xmlns:a16="http://schemas.microsoft.com/office/drawing/2014/main" id="{6E8DD516-EABA-4D1C-AE59-1F131AB8FF1B}"/>
                    </a:ext>
                  </a:extLst>
                </p:cNvPr>
                <p:cNvCxnSpPr>
                  <a:cxnSpLocks/>
                  <a:stCxn id="61" idx="3"/>
                  <a:endCxn id="62" idx="1"/>
                </p:cNvCxnSpPr>
                <p:nvPr/>
              </p:nvCxnSpPr>
              <p:spPr>
                <a:xfrm>
                  <a:off x="2623670" y="3871723"/>
                  <a:ext cx="3109100" cy="842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kstSylinder 63">
                  <a:extLst>
                    <a:ext uri="{FF2B5EF4-FFF2-40B4-BE49-F238E27FC236}">
                      <a16:creationId xmlns:a16="http://schemas.microsoft.com/office/drawing/2014/main" id="{9267BB14-F3BD-4E9A-8108-558A979658E1}"/>
                    </a:ext>
                  </a:extLst>
                </p:cNvPr>
                <p:cNvSpPr txBox="1"/>
                <p:nvPr/>
              </p:nvSpPr>
              <p:spPr>
                <a:xfrm>
                  <a:off x="3868352" y="3545264"/>
                  <a:ext cx="5067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onsolas" panose="020B0609020204030204" pitchFamily="49" charset="0"/>
                    </a:rPr>
                    <a:t>YES</a:t>
                  </a:r>
                  <a:endParaRPr lang="en-US" sz="1051" dirty="0"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72" name="Gruppe 71">
                  <a:extLst>
                    <a:ext uri="{FF2B5EF4-FFF2-40B4-BE49-F238E27FC236}">
                      <a16:creationId xmlns:a16="http://schemas.microsoft.com/office/drawing/2014/main" id="{395FD6A9-44C5-4408-98D5-3AEA0A7B58E5}"/>
                    </a:ext>
                  </a:extLst>
                </p:cNvPr>
                <p:cNvGrpSpPr/>
                <p:nvPr/>
              </p:nvGrpSpPr>
              <p:grpSpPr>
                <a:xfrm>
                  <a:off x="2080787" y="2291098"/>
                  <a:ext cx="4194865" cy="1921159"/>
                  <a:chOff x="6587972" y="2553293"/>
                  <a:chExt cx="3315390" cy="1921159"/>
                </a:xfrm>
              </p:grpSpPr>
              <p:sp>
                <p:nvSpPr>
                  <p:cNvPr id="68" name="Rektangel 67">
                    <a:extLst>
                      <a:ext uri="{FF2B5EF4-FFF2-40B4-BE49-F238E27FC236}">
                        <a16:creationId xmlns:a16="http://schemas.microsoft.com/office/drawing/2014/main" id="{4F4B7AEB-0655-4011-B8EE-379E6936BA5D}"/>
                      </a:ext>
                    </a:extLst>
                  </p:cNvPr>
                  <p:cNvSpPr/>
                  <p:nvPr/>
                </p:nvSpPr>
                <p:spPr>
                  <a:xfrm>
                    <a:off x="6587972" y="2568295"/>
                    <a:ext cx="3315390" cy="19061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 dirty="0"/>
                  </a:p>
                </p:txBody>
              </p:sp>
              <p:sp>
                <p:nvSpPr>
                  <p:cNvPr id="69" name="Rektangel 68">
                    <a:extLst>
                      <a:ext uri="{FF2B5EF4-FFF2-40B4-BE49-F238E27FC236}">
                        <a16:creationId xmlns:a16="http://schemas.microsoft.com/office/drawing/2014/main" id="{E20F2656-D8FB-4459-9DB6-4D0B50A5C75E}"/>
                      </a:ext>
                    </a:extLst>
                  </p:cNvPr>
                  <p:cNvSpPr/>
                  <p:nvPr/>
                </p:nvSpPr>
                <p:spPr>
                  <a:xfrm>
                    <a:off x="6587972" y="2553293"/>
                    <a:ext cx="331539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  <a:t>Phase one</a:t>
                    </a:r>
                    <a:endParaRPr lang="nb-NO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90" name="Rektangel 89">
                  <a:extLst>
                    <a:ext uri="{FF2B5EF4-FFF2-40B4-BE49-F238E27FC236}">
                      <a16:creationId xmlns:a16="http://schemas.microsoft.com/office/drawing/2014/main" id="{114374EE-5496-405F-A9B4-44BA930DAD7C}"/>
                    </a:ext>
                  </a:extLst>
                </p:cNvPr>
                <p:cNvSpPr/>
                <p:nvPr/>
              </p:nvSpPr>
              <p:spPr>
                <a:xfrm>
                  <a:off x="5723160" y="5062747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91" name="Rektangel 90">
                  <a:extLst>
                    <a:ext uri="{FF2B5EF4-FFF2-40B4-BE49-F238E27FC236}">
                      <a16:creationId xmlns:a16="http://schemas.microsoft.com/office/drawing/2014/main" id="{C07AB7EC-F872-47EC-8397-ABB266A09ED6}"/>
                    </a:ext>
                  </a:extLst>
                </p:cNvPr>
                <p:cNvSpPr/>
                <p:nvPr/>
              </p:nvSpPr>
              <p:spPr>
                <a:xfrm>
                  <a:off x="2429622" y="5062747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92" name="Rett pilkobling 91">
                  <a:extLst>
                    <a:ext uri="{FF2B5EF4-FFF2-40B4-BE49-F238E27FC236}">
                      <a16:creationId xmlns:a16="http://schemas.microsoft.com/office/drawing/2014/main" id="{9CD2BBF5-129B-42F0-945B-1A7470872E7B}"/>
                    </a:ext>
                  </a:extLst>
                </p:cNvPr>
                <p:cNvCxnSpPr>
                  <a:cxnSpLocks/>
                  <a:stCxn id="90" idx="1"/>
                  <a:endCxn id="91" idx="3"/>
                </p:cNvCxnSpPr>
                <p:nvPr/>
              </p:nvCxnSpPr>
              <p:spPr>
                <a:xfrm flipH="1">
                  <a:off x="2623670" y="5223601"/>
                  <a:ext cx="309949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kstSylinder 92">
                  <a:extLst>
                    <a:ext uri="{FF2B5EF4-FFF2-40B4-BE49-F238E27FC236}">
                      <a16:creationId xmlns:a16="http://schemas.microsoft.com/office/drawing/2014/main" id="{8B32C98A-65CB-4B51-B045-F867805ACF06}"/>
                    </a:ext>
                  </a:extLst>
                </p:cNvPr>
                <p:cNvSpPr txBox="1"/>
                <p:nvPr/>
              </p:nvSpPr>
              <p:spPr>
                <a:xfrm>
                  <a:off x="3475277" y="4819072"/>
                  <a:ext cx="13882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TRANSACTION--</a:t>
                  </a:r>
                  <a:r>
                    <a:rPr lang="en-US" sz="1000" i="1" dirty="0">
                      <a:latin typeface="Consolas" panose="020B0609020204030204" pitchFamily="49" charset="0"/>
                    </a:rPr>
                    <a:t>query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--COMMIT</a:t>
                  </a:r>
                  <a:endParaRPr lang="en-US" sz="1000" i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7" name="Rektangel 96">
                  <a:extLst>
                    <a:ext uri="{FF2B5EF4-FFF2-40B4-BE49-F238E27FC236}">
                      <a16:creationId xmlns:a16="http://schemas.microsoft.com/office/drawing/2014/main" id="{53D67232-385D-4E34-AAC4-8B829681E3FE}"/>
                    </a:ext>
                  </a:extLst>
                </p:cNvPr>
                <p:cNvSpPr/>
                <p:nvPr/>
              </p:nvSpPr>
              <p:spPr>
                <a:xfrm>
                  <a:off x="5716808" y="5705280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98" name="Rektangel 97">
                  <a:extLst>
                    <a:ext uri="{FF2B5EF4-FFF2-40B4-BE49-F238E27FC236}">
                      <a16:creationId xmlns:a16="http://schemas.microsoft.com/office/drawing/2014/main" id="{A9E1BCDC-A82A-469B-9FFC-8E1341196E15}"/>
                    </a:ext>
                  </a:extLst>
                </p:cNvPr>
                <p:cNvSpPr/>
                <p:nvPr/>
              </p:nvSpPr>
              <p:spPr>
                <a:xfrm>
                  <a:off x="2423270" y="5705280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99" name="Rett pilkobling 98">
                  <a:extLst>
                    <a:ext uri="{FF2B5EF4-FFF2-40B4-BE49-F238E27FC236}">
                      <a16:creationId xmlns:a16="http://schemas.microsoft.com/office/drawing/2014/main" id="{1301264A-C80C-4D38-B8C7-C445BDECF17E}"/>
                    </a:ext>
                  </a:extLst>
                </p:cNvPr>
                <p:cNvCxnSpPr>
                  <a:cxnSpLocks/>
                  <a:stCxn id="98" idx="3"/>
                  <a:endCxn id="97" idx="1"/>
                </p:cNvCxnSpPr>
                <p:nvPr/>
              </p:nvCxnSpPr>
              <p:spPr>
                <a:xfrm>
                  <a:off x="2617318" y="5866134"/>
                  <a:ext cx="309949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kstSylinder 99">
                  <a:extLst>
                    <a:ext uri="{FF2B5EF4-FFF2-40B4-BE49-F238E27FC236}">
                      <a16:creationId xmlns:a16="http://schemas.microsoft.com/office/drawing/2014/main" id="{4D2C1A66-2021-4957-B8A1-A3C33351C515}"/>
                    </a:ext>
                  </a:extLst>
                </p:cNvPr>
                <p:cNvSpPr txBox="1"/>
                <p:nvPr/>
              </p:nvSpPr>
              <p:spPr>
                <a:xfrm>
                  <a:off x="3472939" y="5615493"/>
                  <a:ext cx="138824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COMMITTED</a:t>
                  </a:r>
                </a:p>
              </p:txBody>
            </p:sp>
          </p:grpSp>
        </p:grpSp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80F1D7EF-4EB6-4CC1-8C22-2A4D694A10DB}"/>
                </a:ext>
              </a:extLst>
            </p:cNvPr>
            <p:cNvSpPr/>
            <p:nvPr/>
          </p:nvSpPr>
          <p:spPr>
            <a:xfrm>
              <a:off x="5716808" y="6394251"/>
              <a:ext cx="194048" cy="3217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/>
            </a:p>
          </p:txBody>
        </p:sp>
        <p:sp>
          <p:nvSpPr>
            <p:cNvPr id="50" name="Rektangel 49">
              <a:extLst>
                <a:ext uri="{FF2B5EF4-FFF2-40B4-BE49-F238E27FC236}">
                  <a16:creationId xmlns:a16="http://schemas.microsoft.com/office/drawing/2014/main" id="{0A3FE520-3AA7-4385-ADA9-ECC017E972E7}"/>
                </a:ext>
              </a:extLst>
            </p:cNvPr>
            <p:cNvSpPr/>
            <p:nvPr/>
          </p:nvSpPr>
          <p:spPr>
            <a:xfrm>
              <a:off x="2423270" y="6394251"/>
              <a:ext cx="194048" cy="3217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/>
            </a:p>
          </p:txBody>
        </p:sp>
        <p:cxnSp>
          <p:nvCxnSpPr>
            <p:cNvPr id="51" name="Rett pilkobling 50">
              <a:extLst>
                <a:ext uri="{FF2B5EF4-FFF2-40B4-BE49-F238E27FC236}">
                  <a16:creationId xmlns:a16="http://schemas.microsoft.com/office/drawing/2014/main" id="{A2DAEAF5-F189-46BB-A4D0-1E694DFBF460}"/>
                </a:ext>
              </a:extLst>
            </p:cNvPr>
            <p:cNvCxnSpPr>
              <a:cxnSpLocks/>
              <a:stCxn id="48" idx="1"/>
              <a:endCxn id="50" idx="3"/>
            </p:cNvCxnSpPr>
            <p:nvPr/>
          </p:nvCxnSpPr>
          <p:spPr>
            <a:xfrm flipH="1">
              <a:off x="2617318" y="6555105"/>
              <a:ext cx="309949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kstSylinder 51">
              <a:extLst>
                <a:ext uri="{FF2B5EF4-FFF2-40B4-BE49-F238E27FC236}">
                  <a16:creationId xmlns:a16="http://schemas.microsoft.com/office/drawing/2014/main" id="{BF30B86B-41D8-4B09-963D-F5EEC0567570}"/>
                </a:ext>
              </a:extLst>
            </p:cNvPr>
            <p:cNvSpPr txBox="1"/>
            <p:nvPr/>
          </p:nvSpPr>
          <p:spPr>
            <a:xfrm>
              <a:off x="3164809" y="6286949"/>
              <a:ext cx="2069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nsolas" panose="020B0609020204030204" pitchFamily="49" charset="0"/>
                </a:rPr>
                <a:t>TRANSACTION--</a:t>
              </a:r>
              <a:r>
                <a:rPr lang="en-US" sz="1000" i="1" dirty="0">
                  <a:latin typeface="Consolas" panose="020B0609020204030204" pitchFamily="49" charset="0"/>
                </a:rPr>
                <a:t>query</a:t>
              </a:r>
              <a:r>
                <a:rPr lang="en-US" sz="1000" dirty="0">
                  <a:latin typeface="Consolas" panose="020B0609020204030204" pitchFamily="49" charset="0"/>
                </a:rPr>
                <a:t>--SUCCESS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14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e 51">
            <a:extLst>
              <a:ext uri="{FF2B5EF4-FFF2-40B4-BE49-F238E27FC236}">
                <a16:creationId xmlns:a16="http://schemas.microsoft.com/office/drawing/2014/main" id="{11A0F111-8201-4012-BC87-81C21BD19F4C}"/>
              </a:ext>
            </a:extLst>
          </p:cNvPr>
          <p:cNvGrpSpPr/>
          <p:nvPr/>
        </p:nvGrpSpPr>
        <p:grpSpPr>
          <a:xfrm>
            <a:off x="1885938" y="330200"/>
            <a:ext cx="4626855" cy="5623602"/>
            <a:chOff x="1885938" y="330200"/>
            <a:chExt cx="4626855" cy="5623602"/>
          </a:xfrm>
        </p:grpSpPr>
        <p:grpSp>
          <p:nvGrpSpPr>
            <p:cNvPr id="53" name="Gruppe 52">
              <a:extLst>
                <a:ext uri="{FF2B5EF4-FFF2-40B4-BE49-F238E27FC236}">
                  <a16:creationId xmlns:a16="http://schemas.microsoft.com/office/drawing/2014/main" id="{AB007DA3-DB20-4284-8577-F7DD2AB25C23}"/>
                </a:ext>
              </a:extLst>
            </p:cNvPr>
            <p:cNvGrpSpPr/>
            <p:nvPr/>
          </p:nvGrpSpPr>
          <p:grpSpPr>
            <a:xfrm>
              <a:off x="1885938" y="330200"/>
              <a:ext cx="4626855" cy="5623602"/>
              <a:chOff x="1885938" y="330200"/>
              <a:chExt cx="4626855" cy="5623602"/>
            </a:xfrm>
          </p:grpSpPr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93A0EF97-BC05-47A6-90DB-53FB95500329}"/>
                  </a:ext>
                </a:extLst>
              </p:cNvPr>
              <p:cNvSpPr/>
              <p:nvPr/>
            </p:nvSpPr>
            <p:spPr>
              <a:xfrm>
                <a:off x="1885938" y="330200"/>
                <a:ext cx="4626855" cy="5623602"/>
              </a:xfrm>
              <a:prstGeom prst="rect">
                <a:avLst/>
              </a:prstGeom>
              <a:solidFill>
                <a:srgbClr val="FBFB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grpSp>
            <p:nvGrpSpPr>
              <p:cNvPr id="59" name="Gruppe 58">
                <a:extLst>
                  <a:ext uri="{FF2B5EF4-FFF2-40B4-BE49-F238E27FC236}">
                    <a16:creationId xmlns:a16="http://schemas.microsoft.com/office/drawing/2014/main" id="{A32CD286-ECC9-4009-92F1-32DF5F706F36}"/>
                  </a:ext>
                </a:extLst>
              </p:cNvPr>
              <p:cNvGrpSpPr/>
              <p:nvPr/>
            </p:nvGrpSpPr>
            <p:grpSpPr>
              <a:xfrm>
                <a:off x="1968266" y="447135"/>
                <a:ext cx="4516330" cy="5394644"/>
                <a:chOff x="1968266" y="447135"/>
                <a:chExt cx="4516330" cy="5394644"/>
              </a:xfrm>
            </p:grpSpPr>
            <p:grpSp>
              <p:nvGrpSpPr>
                <p:cNvPr id="60" name="Gruppe 59">
                  <a:extLst>
                    <a:ext uri="{FF2B5EF4-FFF2-40B4-BE49-F238E27FC236}">
                      <a16:creationId xmlns:a16="http://schemas.microsoft.com/office/drawing/2014/main" id="{3139C590-72CE-4988-98A6-7FF76E16D3F4}"/>
                    </a:ext>
                  </a:extLst>
                </p:cNvPr>
                <p:cNvGrpSpPr/>
                <p:nvPr/>
              </p:nvGrpSpPr>
              <p:grpSpPr>
                <a:xfrm>
                  <a:off x="2029598" y="3375888"/>
                  <a:ext cx="4297242" cy="1925072"/>
                  <a:chOff x="7459730" y="1973223"/>
                  <a:chExt cx="3632708" cy="1925072"/>
                </a:xfrm>
              </p:grpSpPr>
              <p:grpSp>
                <p:nvGrpSpPr>
                  <p:cNvPr id="96" name="Gruppe 95">
                    <a:extLst>
                      <a:ext uri="{FF2B5EF4-FFF2-40B4-BE49-F238E27FC236}">
                        <a16:creationId xmlns:a16="http://schemas.microsoft.com/office/drawing/2014/main" id="{02C36E48-8D97-4583-BDC4-AD133302DE1B}"/>
                      </a:ext>
                    </a:extLst>
                  </p:cNvPr>
                  <p:cNvGrpSpPr/>
                  <p:nvPr/>
                </p:nvGrpSpPr>
                <p:grpSpPr>
                  <a:xfrm>
                    <a:off x="7506629" y="2050718"/>
                    <a:ext cx="3538910" cy="1847577"/>
                    <a:chOff x="6587972" y="1850745"/>
                    <a:chExt cx="3315390" cy="1847577"/>
                  </a:xfrm>
                </p:grpSpPr>
                <p:sp>
                  <p:nvSpPr>
                    <p:cNvPr id="98" name="Rektangel 97">
                      <a:extLst>
                        <a:ext uri="{FF2B5EF4-FFF2-40B4-BE49-F238E27FC236}">
                          <a16:creationId xmlns:a16="http://schemas.microsoft.com/office/drawing/2014/main" id="{D68AF63A-458B-405E-80F3-379CA9B78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972" y="1850745"/>
                      <a:ext cx="3315390" cy="18475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nb-NO" sz="1801"/>
                    </a:p>
                  </p:txBody>
                </p:sp>
                <p:sp>
                  <p:nvSpPr>
                    <p:cNvPr id="99" name="Rektangel 98">
                      <a:extLst>
                        <a:ext uri="{FF2B5EF4-FFF2-40B4-BE49-F238E27FC236}">
                          <a16:creationId xmlns:a16="http://schemas.microsoft.com/office/drawing/2014/main" id="{52C376FF-F0CD-4FA2-A79F-4806442B4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972" y="1927818"/>
                      <a:ext cx="3315390" cy="55399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nb-NO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Phase two</a:t>
                      </a:r>
                      <a:br>
                        <a:rPr lang="nb-NO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When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another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participant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b-NO" sz="9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answers</a:t>
                      </a:r>
                      <a:r>
                        <a:rPr lang="nb-NO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NO</a:t>
                      </a:r>
                      <a:endParaRPr lang="nb-N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97" name="Rektangel 96">
                    <a:extLst>
                      <a:ext uri="{FF2B5EF4-FFF2-40B4-BE49-F238E27FC236}">
                        <a16:creationId xmlns:a16="http://schemas.microsoft.com/office/drawing/2014/main" id="{B7DEC940-ABFF-45EC-BD39-3F5A9501692A}"/>
                      </a:ext>
                    </a:extLst>
                  </p:cNvPr>
                  <p:cNvSpPr/>
                  <p:nvPr/>
                </p:nvSpPr>
                <p:spPr>
                  <a:xfrm>
                    <a:off x="7459730" y="1973223"/>
                    <a:ext cx="3632708" cy="154990"/>
                  </a:xfrm>
                  <a:prstGeom prst="rect">
                    <a:avLst/>
                  </a:prstGeom>
                  <a:solidFill>
                    <a:srgbClr val="FBFB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/>
                  </a:p>
                </p:txBody>
              </p:sp>
            </p:grpSp>
            <p:cxnSp>
              <p:nvCxnSpPr>
                <p:cNvPr id="61" name="Rett pilkobling 60">
                  <a:extLst>
                    <a:ext uri="{FF2B5EF4-FFF2-40B4-BE49-F238E27FC236}">
                      <a16:creationId xmlns:a16="http://schemas.microsoft.com/office/drawing/2014/main" id="{090B5DA0-6718-44F5-BCA4-1894AACAC253}"/>
                    </a:ext>
                  </a:extLst>
                </p:cNvPr>
                <p:cNvCxnSpPr>
                  <a:cxnSpLocks/>
                  <a:stCxn id="63" idx="3"/>
                  <a:endCxn id="65" idx="1"/>
                </p:cNvCxnSpPr>
                <p:nvPr/>
              </p:nvCxnSpPr>
              <p:spPr>
                <a:xfrm>
                  <a:off x="2623666" y="946543"/>
                  <a:ext cx="3102752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uppe 61">
                  <a:extLst>
                    <a:ext uri="{FF2B5EF4-FFF2-40B4-BE49-F238E27FC236}">
                      <a16:creationId xmlns:a16="http://schemas.microsoft.com/office/drawing/2014/main" id="{E3A7CEAE-C948-46AB-9370-44FB500996F1}"/>
                    </a:ext>
                  </a:extLst>
                </p:cNvPr>
                <p:cNvGrpSpPr/>
                <p:nvPr/>
              </p:nvGrpSpPr>
              <p:grpSpPr>
                <a:xfrm>
                  <a:off x="1968266" y="447135"/>
                  <a:ext cx="1104057" cy="5394644"/>
                  <a:chOff x="2756212" y="1936887"/>
                  <a:chExt cx="1104056" cy="5394643"/>
                </a:xfrm>
              </p:grpSpPr>
              <p:sp>
                <p:nvSpPr>
                  <p:cNvPr id="94" name="TekstSylinder 93">
                    <a:extLst>
                      <a:ext uri="{FF2B5EF4-FFF2-40B4-BE49-F238E27FC236}">
                        <a16:creationId xmlns:a16="http://schemas.microsoft.com/office/drawing/2014/main" id="{0234CFA1-146E-442D-A0EE-A1A4BB4E71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56212" y="1936887"/>
                    <a:ext cx="1104056" cy="33855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b-NO" sz="1600" b="1" dirty="0"/>
                      <a:t>Participant</a:t>
                    </a:r>
                    <a:endParaRPr lang="nb-NO" sz="1801" b="1" dirty="0"/>
                  </a:p>
                </p:txBody>
              </p:sp>
              <p:cxnSp>
                <p:nvCxnSpPr>
                  <p:cNvPr id="95" name="Rett linje 94">
                    <a:extLst>
                      <a:ext uri="{FF2B5EF4-FFF2-40B4-BE49-F238E27FC236}">
                        <a16:creationId xmlns:a16="http://schemas.microsoft.com/office/drawing/2014/main" id="{7AECDE06-C8F5-4659-B1C9-F69A0844E24C}"/>
                      </a:ext>
                    </a:extLst>
                  </p:cNvPr>
                  <p:cNvCxnSpPr>
                    <a:cxnSpLocks/>
                    <a:stCxn id="63" idx="2"/>
                    <a:endCxn id="55" idx="2"/>
                  </p:cNvCxnSpPr>
                  <p:nvPr/>
                </p:nvCxnSpPr>
                <p:spPr>
                  <a:xfrm flipH="1">
                    <a:off x="3308240" y="2597149"/>
                    <a:ext cx="6348" cy="473438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ktangel 62">
                  <a:extLst>
                    <a:ext uri="{FF2B5EF4-FFF2-40B4-BE49-F238E27FC236}">
                      <a16:creationId xmlns:a16="http://schemas.microsoft.com/office/drawing/2014/main" id="{F30AA534-F853-4F4D-9AA2-BFB47AE83CAC}"/>
                    </a:ext>
                  </a:extLst>
                </p:cNvPr>
                <p:cNvSpPr/>
                <p:nvPr/>
              </p:nvSpPr>
              <p:spPr>
                <a:xfrm>
                  <a:off x="2429618" y="785689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grpSp>
              <p:nvGrpSpPr>
                <p:cNvPr id="64" name="Gruppe 63">
                  <a:extLst>
                    <a:ext uri="{FF2B5EF4-FFF2-40B4-BE49-F238E27FC236}">
                      <a16:creationId xmlns:a16="http://schemas.microsoft.com/office/drawing/2014/main" id="{B8F93825-F58A-4806-A64B-C82C692D506B}"/>
                    </a:ext>
                  </a:extLst>
                </p:cNvPr>
                <p:cNvGrpSpPr/>
                <p:nvPr/>
              </p:nvGrpSpPr>
              <p:grpSpPr>
                <a:xfrm>
                  <a:off x="5412382" y="447137"/>
                  <a:ext cx="834825" cy="641212"/>
                  <a:chOff x="2897176" y="1936887"/>
                  <a:chExt cx="834825" cy="641213"/>
                </a:xfrm>
              </p:grpSpPr>
              <p:sp>
                <p:nvSpPr>
                  <p:cNvPr id="92" name="TekstSylinder 91">
                    <a:extLst>
                      <a:ext uri="{FF2B5EF4-FFF2-40B4-BE49-F238E27FC236}">
                        <a16:creationId xmlns:a16="http://schemas.microsoft.com/office/drawing/2014/main" id="{5B5ED27D-7E41-4881-B9F5-97B44B33C4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7176" y="1936887"/>
                    <a:ext cx="834825" cy="33855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b-NO" sz="1600" b="1" dirty="0"/>
                      <a:t>Server</a:t>
                    </a:r>
                    <a:endParaRPr lang="nb-NO" sz="2400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93" name="Rett linje 92">
                    <a:extLst>
                      <a:ext uri="{FF2B5EF4-FFF2-40B4-BE49-F238E27FC236}">
                        <a16:creationId xmlns:a16="http://schemas.microsoft.com/office/drawing/2014/main" id="{3D332327-8B43-47EC-9671-3D260A151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08240" y="2393949"/>
                    <a:ext cx="0" cy="184151"/>
                  </a:xfrm>
                  <a:prstGeom prst="lin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Rektangel 64">
                  <a:extLst>
                    <a:ext uri="{FF2B5EF4-FFF2-40B4-BE49-F238E27FC236}">
                      <a16:creationId xmlns:a16="http://schemas.microsoft.com/office/drawing/2014/main" id="{79438D81-DC98-478A-952F-5CD13E0BD69F}"/>
                    </a:ext>
                  </a:extLst>
                </p:cNvPr>
                <p:cNvSpPr/>
                <p:nvPr/>
              </p:nvSpPr>
              <p:spPr>
                <a:xfrm>
                  <a:off x="5726418" y="785689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 dirty="0"/>
                </a:p>
              </p:txBody>
            </p:sp>
            <p:sp>
              <p:nvSpPr>
                <p:cNvPr id="66" name="TekstSylinder 65">
                  <a:extLst>
                    <a:ext uri="{FF2B5EF4-FFF2-40B4-BE49-F238E27FC236}">
                      <a16:creationId xmlns:a16="http://schemas.microsoft.com/office/drawing/2014/main" id="{8BD43394-1E69-4E53-8EAD-8CE656F42ED3}"/>
                    </a:ext>
                  </a:extLst>
                </p:cNvPr>
                <p:cNvSpPr txBox="1"/>
                <p:nvPr/>
              </p:nvSpPr>
              <p:spPr>
                <a:xfrm>
                  <a:off x="3657238" y="640486"/>
                  <a:ext cx="10292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>
                      <a:latin typeface="Consolas" panose="020B0609020204030204" pitchFamily="49" charset="0"/>
                    </a:rPr>
                    <a:t>Connects</a:t>
                  </a:r>
                </a:p>
              </p:txBody>
            </p:sp>
            <p:cxnSp>
              <p:nvCxnSpPr>
                <p:cNvPr id="68" name="Rett linje 67">
                  <a:extLst>
                    <a:ext uri="{FF2B5EF4-FFF2-40B4-BE49-F238E27FC236}">
                      <a16:creationId xmlns:a16="http://schemas.microsoft.com/office/drawing/2014/main" id="{F64009C1-55B7-4AF6-892E-F2F5142D7BF8}"/>
                    </a:ext>
                  </a:extLst>
                </p:cNvPr>
                <p:cNvCxnSpPr>
                  <a:cxnSpLocks/>
                  <a:stCxn id="65" idx="2"/>
                  <a:endCxn id="54" idx="2"/>
                </p:cNvCxnSpPr>
                <p:nvPr/>
              </p:nvCxnSpPr>
              <p:spPr>
                <a:xfrm flipH="1">
                  <a:off x="5813832" y="1107397"/>
                  <a:ext cx="9610" cy="47343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ktangel 68">
                  <a:extLst>
                    <a:ext uri="{FF2B5EF4-FFF2-40B4-BE49-F238E27FC236}">
                      <a16:creationId xmlns:a16="http://schemas.microsoft.com/office/drawing/2014/main" id="{96674993-2335-488E-8988-49BD4E003974}"/>
                    </a:ext>
                  </a:extLst>
                </p:cNvPr>
                <p:cNvSpPr/>
                <p:nvPr/>
              </p:nvSpPr>
              <p:spPr>
                <a:xfrm>
                  <a:off x="2423270" y="1858845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70" name="Rektangel 69">
                  <a:extLst>
                    <a:ext uri="{FF2B5EF4-FFF2-40B4-BE49-F238E27FC236}">
                      <a16:creationId xmlns:a16="http://schemas.microsoft.com/office/drawing/2014/main" id="{1A397838-98C7-4903-A6A4-F0E377C1D981}"/>
                    </a:ext>
                  </a:extLst>
                </p:cNvPr>
                <p:cNvSpPr/>
                <p:nvPr/>
              </p:nvSpPr>
              <p:spPr>
                <a:xfrm>
                  <a:off x="5726418" y="1858844"/>
                  <a:ext cx="194048" cy="33855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71" name="Rett pilkobling 70">
                  <a:extLst>
                    <a:ext uri="{FF2B5EF4-FFF2-40B4-BE49-F238E27FC236}">
                      <a16:creationId xmlns:a16="http://schemas.microsoft.com/office/drawing/2014/main" id="{02970665-A2FA-4D5A-A412-3CE25D808246}"/>
                    </a:ext>
                  </a:extLst>
                </p:cNvPr>
                <p:cNvCxnSpPr>
                  <a:cxnSpLocks/>
                  <a:stCxn id="69" idx="3"/>
                  <a:endCxn id="70" idx="1"/>
                </p:cNvCxnSpPr>
                <p:nvPr/>
              </p:nvCxnSpPr>
              <p:spPr>
                <a:xfrm>
                  <a:off x="2617318" y="2019699"/>
                  <a:ext cx="3109100" cy="842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kstSylinder 71">
                  <a:extLst>
                    <a:ext uri="{FF2B5EF4-FFF2-40B4-BE49-F238E27FC236}">
                      <a16:creationId xmlns:a16="http://schemas.microsoft.com/office/drawing/2014/main" id="{722182FF-00D0-42DD-9FCF-30993C34792F}"/>
                    </a:ext>
                  </a:extLst>
                </p:cNvPr>
                <p:cNvSpPr txBox="1"/>
                <p:nvPr/>
              </p:nvSpPr>
              <p:spPr>
                <a:xfrm>
                  <a:off x="3418381" y="1572735"/>
                  <a:ext cx="15619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Consolas" panose="020B0609020204030204" pitchFamily="49" charset="0"/>
                    </a:rPr>
                    <a:t>REQUESTING NEW TRANSACTION--</a:t>
                  </a:r>
                  <a:r>
                    <a:rPr lang="en-US" sz="1100" i="1" dirty="0">
                      <a:latin typeface="Consolas" panose="020B0609020204030204" pitchFamily="49" charset="0"/>
                    </a:rPr>
                    <a:t>query</a:t>
                  </a:r>
                </a:p>
              </p:txBody>
            </p:sp>
            <p:sp>
              <p:nvSpPr>
                <p:cNvPr id="73" name="Rektangel 72">
                  <a:extLst>
                    <a:ext uri="{FF2B5EF4-FFF2-40B4-BE49-F238E27FC236}">
                      <a16:creationId xmlns:a16="http://schemas.microsoft.com/office/drawing/2014/main" id="{36D3A96C-6BE7-433E-9B62-44A7CEFA3818}"/>
                    </a:ext>
                  </a:extLst>
                </p:cNvPr>
                <p:cNvSpPr/>
                <p:nvPr/>
              </p:nvSpPr>
              <p:spPr>
                <a:xfrm>
                  <a:off x="2423270" y="3064816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74" name="Rektangel 73">
                  <a:extLst>
                    <a:ext uri="{FF2B5EF4-FFF2-40B4-BE49-F238E27FC236}">
                      <a16:creationId xmlns:a16="http://schemas.microsoft.com/office/drawing/2014/main" id="{F8F45739-34D9-4BF2-B110-D486252EC69E}"/>
                    </a:ext>
                  </a:extLst>
                </p:cNvPr>
                <p:cNvSpPr/>
                <p:nvPr/>
              </p:nvSpPr>
              <p:spPr>
                <a:xfrm>
                  <a:off x="5732770" y="3070935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75" name="Rett pilkobling 74">
                  <a:extLst>
                    <a:ext uri="{FF2B5EF4-FFF2-40B4-BE49-F238E27FC236}">
                      <a16:creationId xmlns:a16="http://schemas.microsoft.com/office/drawing/2014/main" id="{48DE1501-0B1D-49EF-8533-09B6D5FEEC99}"/>
                    </a:ext>
                  </a:extLst>
                </p:cNvPr>
                <p:cNvCxnSpPr>
                  <a:cxnSpLocks/>
                  <a:stCxn id="74" idx="1"/>
                  <a:endCxn id="73" idx="3"/>
                </p:cNvCxnSpPr>
                <p:nvPr/>
              </p:nvCxnSpPr>
              <p:spPr>
                <a:xfrm flipH="1" flipV="1">
                  <a:off x="2617318" y="3225670"/>
                  <a:ext cx="3115452" cy="6119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kstSylinder 75">
                  <a:extLst>
                    <a:ext uri="{FF2B5EF4-FFF2-40B4-BE49-F238E27FC236}">
                      <a16:creationId xmlns:a16="http://schemas.microsoft.com/office/drawing/2014/main" id="{1531F902-4D28-44AD-B0F0-8E788E784211}"/>
                    </a:ext>
                  </a:extLst>
                </p:cNvPr>
                <p:cNvSpPr txBox="1"/>
                <p:nvPr/>
              </p:nvSpPr>
              <p:spPr>
                <a:xfrm>
                  <a:off x="3310922" y="2831787"/>
                  <a:ext cx="17537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NEW TRANSACTION--</a:t>
                  </a:r>
                  <a:r>
                    <a:rPr lang="en-US" sz="1000" i="1" dirty="0">
                      <a:latin typeface="Consolas" panose="020B0609020204030204" pitchFamily="49" charset="0"/>
                    </a:rPr>
                    <a:t>query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 --READY TO COMMIT?</a:t>
                  </a:r>
                  <a:endParaRPr lang="en-US" sz="1000" i="1" dirty="0"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81" name="Gruppe 80">
                  <a:extLst>
                    <a:ext uri="{FF2B5EF4-FFF2-40B4-BE49-F238E27FC236}">
                      <a16:creationId xmlns:a16="http://schemas.microsoft.com/office/drawing/2014/main" id="{7D24EFCF-2089-4CD3-A6A2-1375F7C30BA1}"/>
                    </a:ext>
                  </a:extLst>
                </p:cNvPr>
                <p:cNvGrpSpPr/>
                <p:nvPr/>
              </p:nvGrpSpPr>
              <p:grpSpPr>
                <a:xfrm>
                  <a:off x="2080787" y="2291098"/>
                  <a:ext cx="4194865" cy="1203831"/>
                  <a:chOff x="6587972" y="2553293"/>
                  <a:chExt cx="3315390" cy="1203831"/>
                </a:xfrm>
              </p:grpSpPr>
              <p:sp>
                <p:nvSpPr>
                  <p:cNvPr id="90" name="Rektangel 89">
                    <a:extLst>
                      <a:ext uri="{FF2B5EF4-FFF2-40B4-BE49-F238E27FC236}">
                        <a16:creationId xmlns:a16="http://schemas.microsoft.com/office/drawing/2014/main" id="{8B31F063-368C-4484-85BE-E7D220B78521}"/>
                      </a:ext>
                    </a:extLst>
                  </p:cNvPr>
                  <p:cNvSpPr/>
                  <p:nvPr/>
                </p:nvSpPr>
                <p:spPr>
                  <a:xfrm>
                    <a:off x="6587972" y="2568296"/>
                    <a:ext cx="3315390" cy="118882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 dirty="0"/>
                  </a:p>
                </p:txBody>
              </p:sp>
              <p:sp>
                <p:nvSpPr>
                  <p:cNvPr id="91" name="Rektangel 90">
                    <a:extLst>
                      <a:ext uri="{FF2B5EF4-FFF2-40B4-BE49-F238E27FC236}">
                        <a16:creationId xmlns:a16="http://schemas.microsoft.com/office/drawing/2014/main" id="{0292DAD7-5F7D-458A-8D0E-772476E9EC5B}"/>
                      </a:ext>
                    </a:extLst>
                  </p:cNvPr>
                  <p:cNvSpPr/>
                  <p:nvPr/>
                </p:nvSpPr>
                <p:spPr>
                  <a:xfrm>
                    <a:off x="6587972" y="2553293"/>
                    <a:ext cx="3315390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  <a:t>Phase one</a:t>
                    </a:r>
                    <a:endParaRPr lang="nb-NO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82" name="Rektangel 81">
                  <a:extLst>
                    <a:ext uri="{FF2B5EF4-FFF2-40B4-BE49-F238E27FC236}">
                      <a16:creationId xmlns:a16="http://schemas.microsoft.com/office/drawing/2014/main" id="{3D302B4F-0907-4F25-A91D-95E0861EEA89}"/>
                    </a:ext>
                  </a:extLst>
                </p:cNvPr>
                <p:cNvSpPr/>
                <p:nvPr/>
              </p:nvSpPr>
              <p:spPr>
                <a:xfrm>
                  <a:off x="5716808" y="4344756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83" name="Rektangel 82">
                  <a:extLst>
                    <a:ext uri="{FF2B5EF4-FFF2-40B4-BE49-F238E27FC236}">
                      <a16:creationId xmlns:a16="http://schemas.microsoft.com/office/drawing/2014/main" id="{9CCD1C4B-971B-4C08-BC9E-1D97BEDCDC4F}"/>
                    </a:ext>
                  </a:extLst>
                </p:cNvPr>
                <p:cNvSpPr/>
                <p:nvPr/>
              </p:nvSpPr>
              <p:spPr>
                <a:xfrm>
                  <a:off x="2429622" y="4345197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84" name="Rett pilkobling 83">
                  <a:extLst>
                    <a:ext uri="{FF2B5EF4-FFF2-40B4-BE49-F238E27FC236}">
                      <a16:creationId xmlns:a16="http://schemas.microsoft.com/office/drawing/2014/main" id="{33B0F77B-DDE2-4E8C-B26B-2E0CF255F9DD}"/>
                    </a:ext>
                  </a:extLst>
                </p:cNvPr>
                <p:cNvCxnSpPr>
                  <a:cxnSpLocks/>
                  <a:endCxn id="83" idx="3"/>
                </p:cNvCxnSpPr>
                <p:nvPr/>
              </p:nvCxnSpPr>
              <p:spPr>
                <a:xfrm flipH="1">
                  <a:off x="2623670" y="4506051"/>
                  <a:ext cx="309949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kstSylinder 84">
                  <a:extLst>
                    <a:ext uri="{FF2B5EF4-FFF2-40B4-BE49-F238E27FC236}">
                      <a16:creationId xmlns:a16="http://schemas.microsoft.com/office/drawing/2014/main" id="{A1625B3E-58AC-46CA-82E6-DEC20E1D1C43}"/>
                    </a:ext>
                  </a:extLst>
                </p:cNvPr>
                <p:cNvSpPr txBox="1"/>
                <p:nvPr/>
              </p:nvSpPr>
              <p:spPr>
                <a:xfrm>
                  <a:off x="3475277" y="4101522"/>
                  <a:ext cx="13882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TRANSACTION--</a:t>
                  </a:r>
                  <a:r>
                    <a:rPr lang="en-US" sz="1000" i="1" dirty="0">
                      <a:latin typeface="Consolas" panose="020B0609020204030204" pitchFamily="49" charset="0"/>
                    </a:rPr>
                    <a:t>query</a:t>
                  </a:r>
                  <a:r>
                    <a:rPr lang="en-US" sz="1000" dirty="0">
                      <a:latin typeface="Consolas" panose="020B0609020204030204" pitchFamily="49" charset="0"/>
                    </a:rPr>
                    <a:t>--ROLLBACK</a:t>
                  </a:r>
                  <a:endParaRPr lang="en-US" sz="1000" i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6" name="Rektangel 85">
                  <a:extLst>
                    <a:ext uri="{FF2B5EF4-FFF2-40B4-BE49-F238E27FC236}">
                      <a16:creationId xmlns:a16="http://schemas.microsoft.com/office/drawing/2014/main" id="{1C284103-22AC-4B59-BDB6-381F309F9C12}"/>
                    </a:ext>
                  </a:extLst>
                </p:cNvPr>
                <p:cNvSpPr/>
                <p:nvPr/>
              </p:nvSpPr>
              <p:spPr>
                <a:xfrm>
                  <a:off x="5716808" y="4869198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sp>
              <p:nvSpPr>
                <p:cNvPr id="87" name="Rektangel 86">
                  <a:extLst>
                    <a:ext uri="{FF2B5EF4-FFF2-40B4-BE49-F238E27FC236}">
                      <a16:creationId xmlns:a16="http://schemas.microsoft.com/office/drawing/2014/main" id="{21848C4E-59E9-4C20-9DEE-77096FCD446B}"/>
                    </a:ext>
                  </a:extLst>
                </p:cNvPr>
                <p:cNvSpPr/>
                <p:nvPr/>
              </p:nvSpPr>
              <p:spPr>
                <a:xfrm>
                  <a:off x="2423270" y="4869198"/>
                  <a:ext cx="194048" cy="32170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  <p:cxnSp>
              <p:nvCxnSpPr>
                <p:cNvPr id="88" name="Rett pilkobling 87">
                  <a:extLst>
                    <a:ext uri="{FF2B5EF4-FFF2-40B4-BE49-F238E27FC236}">
                      <a16:creationId xmlns:a16="http://schemas.microsoft.com/office/drawing/2014/main" id="{9677E701-8FC4-44D7-B169-E194453C126C}"/>
                    </a:ext>
                  </a:extLst>
                </p:cNvPr>
                <p:cNvCxnSpPr>
                  <a:cxnSpLocks/>
                  <a:stCxn id="87" idx="3"/>
                  <a:endCxn id="86" idx="1"/>
                </p:cNvCxnSpPr>
                <p:nvPr/>
              </p:nvCxnSpPr>
              <p:spPr>
                <a:xfrm>
                  <a:off x="2617318" y="5030052"/>
                  <a:ext cx="309949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kstSylinder 88">
                  <a:extLst>
                    <a:ext uri="{FF2B5EF4-FFF2-40B4-BE49-F238E27FC236}">
                      <a16:creationId xmlns:a16="http://schemas.microsoft.com/office/drawing/2014/main" id="{DEB3B371-6828-4F4D-BA5D-53945854DFB7}"/>
                    </a:ext>
                  </a:extLst>
                </p:cNvPr>
                <p:cNvSpPr txBox="1"/>
                <p:nvPr/>
              </p:nvSpPr>
              <p:spPr>
                <a:xfrm>
                  <a:off x="3499788" y="4773334"/>
                  <a:ext cx="138824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nsolas" panose="020B0609020204030204" pitchFamily="49" charset="0"/>
                    </a:rPr>
                    <a:t>ROLLBACKED</a:t>
                  </a:r>
                </a:p>
              </p:txBody>
            </p:sp>
            <p:sp>
              <p:nvSpPr>
                <p:cNvPr id="67" name="TekstSylinder 66">
                  <a:extLst>
                    <a:ext uri="{FF2B5EF4-FFF2-40B4-BE49-F238E27FC236}">
                      <a16:creationId xmlns:a16="http://schemas.microsoft.com/office/drawing/2014/main" id="{DC34EC25-BB95-4CDC-8ED8-FAD0C41AE3C0}"/>
                    </a:ext>
                  </a:extLst>
                </p:cNvPr>
                <p:cNvSpPr txBox="1"/>
                <p:nvPr/>
              </p:nvSpPr>
              <p:spPr>
                <a:xfrm>
                  <a:off x="5162288" y="1291548"/>
                  <a:ext cx="1322308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Coordinator</a:t>
                  </a:r>
                  <a:endParaRPr lang="nb-NO" sz="24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F92D3D84-15FE-4A0F-91B8-006A0050B8A6}"/>
                </a:ext>
              </a:extLst>
            </p:cNvPr>
            <p:cNvSpPr/>
            <p:nvPr/>
          </p:nvSpPr>
          <p:spPr>
            <a:xfrm>
              <a:off x="5716808" y="5520071"/>
              <a:ext cx="194048" cy="3217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/>
            </a:p>
          </p:txBody>
        </p:sp>
        <p:sp>
          <p:nvSpPr>
            <p:cNvPr id="55" name="Rektangel 54">
              <a:extLst>
                <a:ext uri="{FF2B5EF4-FFF2-40B4-BE49-F238E27FC236}">
                  <a16:creationId xmlns:a16="http://schemas.microsoft.com/office/drawing/2014/main" id="{63EB7E7C-9A5F-43AA-97FD-6561E32DE276}"/>
                </a:ext>
              </a:extLst>
            </p:cNvPr>
            <p:cNvSpPr/>
            <p:nvPr/>
          </p:nvSpPr>
          <p:spPr>
            <a:xfrm>
              <a:off x="2423270" y="5520071"/>
              <a:ext cx="194048" cy="3217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/>
            </a:p>
          </p:txBody>
        </p:sp>
        <p:cxnSp>
          <p:nvCxnSpPr>
            <p:cNvPr id="56" name="Rett pilkobling 55">
              <a:extLst>
                <a:ext uri="{FF2B5EF4-FFF2-40B4-BE49-F238E27FC236}">
                  <a16:creationId xmlns:a16="http://schemas.microsoft.com/office/drawing/2014/main" id="{8F2E6112-5BBD-4575-AC09-C8A1DFC1E9A3}"/>
                </a:ext>
              </a:extLst>
            </p:cNvPr>
            <p:cNvCxnSpPr>
              <a:cxnSpLocks/>
              <a:stCxn id="54" idx="1"/>
              <a:endCxn id="55" idx="3"/>
            </p:cNvCxnSpPr>
            <p:nvPr/>
          </p:nvCxnSpPr>
          <p:spPr>
            <a:xfrm flipH="1">
              <a:off x="2617318" y="5680925"/>
              <a:ext cx="309949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kstSylinder 56">
              <a:extLst>
                <a:ext uri="{FF2B5EF4-FFF2-40B4-BE49-F238E27FC236}">
                  <a16:creationId xmlns:a16="http://schemas.microsoft.com/office/drawing/2014/main" id="{2DC81F5C-66B7-4249-81E0-5AA85ED41350}"/>
                </a:ext>
              </a:extLst>
            </p:cNvPr>
            <p:cNvSpPr txBox="1"/>
            <p:nvPr/>
          </p:nvSpPr>
          <p:spPr>
            <a:xfrm>
              <a:off x="3050195" y="5397572"/>
              <a:ext cx="2300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nsolas" panose="020B0609020204030204" pitchFamily="49" charset="0"/>
                </a:rPr>
                <a:t>TRANSACTION--</a:t>
              </a:r>
              <a:r>
                <a:rPr lang="en-US" sz="1000" i="1" dirty="0">
                  <a:latin typeface="Consolas" panose="020B0609020204030204" pitchFamily="49" charset="0"/>
                </a:rPr>
                <a:t>query</a:t>
              </a:r>
              <a:r>
                <a:rPr lang="en-US" sz="1000" dirty="0">
                  <a:latin typeface="Consolas" panose="020B0609020204030204" pitchFamily="49" charset="0"/>
                </a:rPr>
                <a:t>--ROLLBACKED</a:t>
              </a:r>
            </a:p>
          </p:txBody>
        </p:sp>
      </p:grpSp>
      <p:sp>
        <p:nvSpPr>
          <p:cNvPr id="103" name="Rektangel 102">
            <a:extLst>
              <a:ext uri="{FF2B5EF4-FFF2-40B4-BE49-F238E27FC236}">
                <a16:creationId xmlns:a16="http://schemas.microsoft.com/office/drawing/2014/main" id="{05D5564B-4712-49C6-A1F4-50F96C02F824}"/>
              </a:ext>
            </a:extLst>
          </p:cNvPr>
          <p:cNvSpPr/>
          <p:nvPr/>
        </p:nvSpPr>
        <p:spPr>
          <a:xfrm>
            <a:off x="457200" y="-4089400"/>
            <a:ext cx="495518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0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>
            <a:extLst>
              <a:ext uri="{FF2B5EF4-FFF2-40B4-BE49-F238E27FC236}">
                <a16:creationId xmlns:a16="http://schemas.microsoft.com/office/drawing/2014/main" id="{8C058BF2-3A4D-4519-8EA4-DBD58BD1DD87}"/>
              </a:ext>
            </a:extLst>
          </p:cNvPr>
          <p:cNvGrpSpPr/>
          <p:nvPr/>
        </p:nvGrpSpPr>
        <p:grpSpPr>
          <a:xfrm>
            <a:off x="1885938" y="330200"/>
            <a:ext cx="4626855" cy="4588933"/>
            <a:chOff x="1885938" y="330200"/>
            <a:chExt cx="4626855" cy="4588933"/>
          </a:xfrm>
        </p:grpSpPr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D891862F-2DE1-4C61-9F2B-C5EB2022EC7F}"/>
                </a:ext>
              </a:extLst>
            </p:cNvPr>
            <p:cNvSpPr/>
            <p:nvPr/>
          </p:nvSpPr>
          <p:spPr>
            <a:xfrm>
              <a:off x="1885938" y="330200"/>
              <a:ext cx="4626855" cy="458893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 dirty="0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161440A2-B059-4912-94E2-ECB88447E287}"/>
                </a:ext>
              </a:extLst>
            </p:cNvPr>
            <p:cNvGrpSpPr/>
            <p:nvPr/>
          </p:nvGrpSpPr>
          <p:grpSpPr>
            <a:xfrm>
              <a:off x="1968266" y="447135"/>
              <a:ext cx="4516330" cy="4307167"/>
              <a:chOff x="1968266" y="447135"/>
              <a:chExt cx="4516330" cy="4307167"/>
            </a:xfrm>
          </p:grpSpPr>
          <p:grpSp>
            <p:nvGrpSpPr>
              <p:cNvPr id="12" name="Gruppe 11">
                <a:extLst>
                  <a:ext uri="{FF2B5EF4-FFF2-40B4-BE49-F238E27FC236}">
                    <a16:creationId xmlns:a16="http://schemas.microsoft.com/office/drawing/2014/main" id="{1638A812-5527-4E0D-87B3-692A173FE0F7}"/>
                  </a:ext>
                </a:extLst>
              </p:cNvPr>
              <p:cNvGrpSpPr/>
              <p:nvPr/>
            </p:nvGrpSpPr>
            <p:grpSpPr>
              <a:xfrm>
                <a:off x="2029598" y="3375888"/>
                <a:ext cx="4297242" cy="1378414"/>
                <a:chOff x="7459730" y="1973223"/>
                <a:chExt cx="3632708" cy="1378414"/>
              </a:xfrm>
            </p:grpSpPr>
            <p:grpSp>
              <p:nvGrpSpPr>
                <p:cNvPr id="44" name="Gruppe 43">
                  <a:extLst>
                    <a:ext uri="{FF2B5EF4-FFF2-40B4-BE49-F238E27FC236}">
                      <a16:creationId xmlns:a16="http://schemas.microsoft.com/office/drawing/2014/main" id="{5E23E0CB-C99E-4B82-B4D3-1404AF4CF879}"/>
                    </a:ext>
                  </a:extLst>
                </p:cNvPr>
                <p:cNvGrpSpPr/>
                <p:nvPr/>
              </p:nvGrpSpPr>
              <p:grpSpPr>
                <a:xfrm>
                  <a:off x="7506629" y="2050719"/>
                  <a:ext cx="3538910" cy="1300918"/>
                  <a:chOff x="6587972" y="1850746"/>
                  <a:chExt cx="3315390" cy="1300918"/>
                </a:xfrm>
              </p:grpSpPr>
              <p:sp>
                <p:nvSpPr>
                  <p:cNvPr id="46" name="Rektangel 45">
                    <a:extLst>
                      <a:ext uri="{FF2B5EF4-FFF2-40B4-BE49-F238E27FC236}">
                        <a16:creationId xmlns:a16="http://schemas.microsoft.com/office/drawing/2014/main" id="{ACA9A9D0-EB3A-4D25-814B-1EBC1BADA90F}"/>
                      </a:ext>
                    </a:extLst>
                  </p:cNvPr>
                  <p:cNvSpPr/>
                  <p:nvPr/>
                </p:nvSpPr>
                <p:spPr>
                  <a:xfrm>
                    <a:off x="6587972" y="1850746"/>
                    <a:ext cx="3315390" cy="130091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/>
                  </a:p>
                </p:txBody>
              </p:sp>
              <p:sp>
                <p:nvSpPr>
                  <p:cNvPr id="47" name="Rektangel 46">
                    <a:extLst>
                      <a:ext uri="{FF2B5EF4-FFF2-40B4-BE49-F238E27FC236}">
                        <a16:creationId xmlns:a16="http://schemas.microsoft.com/office/drawing/2014/main" id="{2AAFA8A2-7BD1-4A10-9557-01593AA303D3}"/>
                      </a:ext>
                    </a:extLst>
                  </p:cNvPr>
                  <p:cNvSpPr/>
                  <p:nvPr/>
                </p:nvSpPr>
                <p:spPr>
                  <a:xfrm>
                    <a:off x="6587972" y="1927818"/>
                    <a:ext cx="3315390" cy="53860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  <a:t>Phase two</a:t>
                    </a:r>
                    <a:b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</a:b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After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a </a:t>
                    </a: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specific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amount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of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time</a:t>
                    </a:r>
                    <a:endParaRPr lang="nb-N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45" name="Rektangel 44">
                  <a:extLst>
                    <a:ext uri="{FF2B5EF4-FFF2-40B4-BE49-F238E27FC236}">
                      <a16:creationId xmlns:a16="http://schemas.microsoft.com/office/drawing/2014/main" id="{451F3421-98C7-4DBC-94DC-A90628BC63AA}"/>
                    </a:ext>
                  </a:extLst>
                </p:cNvPr>
                <p:cNvSpPr/>
                <p:nvPr/>
              </p:nvSpPr>
              <p:spPr>
                <a:xfrm>
                  <a:off x="7459730" y="1973223"/>
                  <a:ext cx="3632708" cy="154990"/>
                </a:xfrm>
                <a:prstGeom prst="rect">
                  <a:avLst/>
                </a:prstGeom>
                <a:solidFill>
                  <a:srgbClr val="FBFB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</p:grpSp>
          <p:cxnSp>
            <p:nvCxnSpPr>
              <p:cNvPr id="13" name="Rett pilkobling 12">
                <a:extLst>
                  <a:ext uri="{FF2B5EF4-FFF2-40B4-BE49-F238E27FC236}">
                    <a16:creationId xmlns:a16="http://schemas.microsoft.com/office/drawing/2014/main" id="{ABDDC840-0E98-4F69-A261-F4CF61A765F0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>
                <a:off x="2623666" y="946543"/>
                <a:ext cx="310275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e 13">
                <a:extLst>
                  <a:ext uri="{FF2B5EF4-FFF2-40B4-BE49-F238E27FC236}">
                    <a16:creationId xmlns:a16="http://schemas.microsoft.com/office/drawing/2014/main" id="{50F86049-A8A5-4C51-AF71-E799A9E5A4D9}"/>
                  </a:ext>
                </a:extLst>
              </p:cNvPr>
              <p:cNvGrpSpPr/>
              <p:nvPr/>
            </p:nvGrpSpPr>
            <p:grpSpPr>
              <a:xfrm>
                <a:off x="1968266" y="447135"/>
                <a:ext cx="1104057" cy="4219770"/>
                <a:chOff x="2756212" y="1936887"/>
                <a:chExt cx="1104056" cy="4219769"/>
              </a:xfrm>
            </p:grpSpPr>
            <p:sp>
              <p:nvSpPr>
                <p:cNvPr id="42" name="TekstSylinder 41">
                  <a:extLst>
                    <a:ext uri="{FF2B5EF4-FFF2-40B4-BE49-F238E27FC236}">
                      <a16:creationId xmlns:a16="http://schemas.microsoft.com/office/drawing/2014/main" id="{3CD260F4-F499-4EEC-AD89-01B68CDDCF5A}"/>
                    </a:ext>
                  </a:extLst>
                </p:cNvPr>
                <p:cNvSpPr txBox="1"/>
                <p:nvPr/>
              </p:nvSpPr>
              <p:spPr>
                <a:xfrm>
                  <a:off x="2756212" y="1936887"/>
                  <a:ext cx="1104056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Participant</a:t>
                  </a:r>
                  <a:endParaRPr lang="nb-NO" sz="1801" b="1" dirty="0"/>
                </a:p>
              </p:txBody>
            </p:sp>
            <p:cxnSp>
              <p:nvCxnSpPr>
                <p:cNvPr id="43" name="Rett linje 42">
                  <a:extLst>
                    <a:ext uri="{FF2B5EF4-FFF2-40B4-BE49-F238E27FC236}">
                      <a16:creationId xmlns:a16="http://schemas.microsoft.com/office/drawing/2014/main" id="{C7280112-7D39-4AAA-B2B9-EFC5754D469D}"/>
                    </a:ext>
                  </a:extLst>
                </p:cNvPr>
                <p:cNvCxnSpPr>
                  <a:cxnSpLocks/>
                  <a:stCxn id="15" idx="2"/>
                  <a:endCxn id="30" idx="2"/>
                </p:cNvCxnSpPr>
                <p:nvPr/>
              </p:nvCxnSpPr>
              <p:spPr>
                <a:xfrm>
                  <a:off x="3314587" y="2597149"/>
                  <a:ext cx="4" cy="3559507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43625DE-C21C-48D1-A822-624679BA9367}"/>
                  </a:ext>
                </a:extLst>
              </p:cNvPr>
              <p:cNvSpPr/>
              <p:nvPr/>
            </p:nvSpPr>
            <p:spPr>
              <a:xfrm>
                <a:off x="2429618" y="785689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grpSp>
            <p:nvGrpSpPr>
              <p:cNvPr id="16" name="Gruppe 15">
                <a:extLst>
                  <a:ext uri="{FF2B5EF4-FFF2-40B4-BE49-F238E27FC236}">
                    <a16:creationId xmlns:a16="http://schemas.microsoft.com/office/drawing/2014/main" id="{7F9503BC-7855-496E-AD7A-122C7E4D63B0}"/>
                  </a:ext>
                </a:extLst>
              </p:cNvPr>
              <p:cNvGrpSpPr/>
              <p:nvPr/>
            </p:nvGrpSpPr>
            <p:grpSpPr>
              <a:xfrm>
                <a:off x="5412382" y="447137"/>
                <a:ext cx="834825" cy="641212"/>
                <a:chOff x="2897176" y="1936887"/>
                <a:chExt cx="834825" cy="641213"/>
              </a:xfrm>
            </p:grpSpPr>
            <p:sp>
              <p:nvSpPr>
                <p:cNvPr id="40" name="TekstSylinder 39">
                  <a:extLst>
                    <a:ext uri="{FF2B5EF4-FFF2-40B4-BE49-F238E27FC236}">
                      <a16:creationId xmlns:a16="http://schemas.microsoft.com/office/drawing/2014/main" id="{570E6776-F2D6-484C-9F38-1B711B2D37B2}"/>
                    </a:ext>
                  </a:extLst>
                </p:cNvPr>
                <p:cNvSpPr txBox="1"/>
                <p:nvPr/>
              </p:nvSpPr>
              <p:spPr>
                <a:xfrm>
                  <a:off x="2897176" y="1936887"/>
                  <a:ext cx="834825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Server</a:t>
                  </a:r>
                  <a:endParaRPr lang="nb-NO" sz="2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1" name="Rett linje 40">
                  <a:extLst>
                    <a:ext uri="{FF2B5EF4-FFF2-40B4-BE49-F238E27FC236}">
                      <a16:creationId xmlns:a16="http://schemas.microsoft.com/office/drawing/2014/main" id="{4E7F1D6C-6A82-4B6D-8F7D-09690282A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8240" y="2393949"/>
                  <a:ext cx="0" cy="184151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7D9AD4CD-79CC-48AC-A205-7C40530AB57B}"/>
                  </a:ext>
                </a:extLst>
              </p:cNvPr>
              <p:cNvSpPr/>
              <p:nvPr/>
            </p:nvSpPr>
            <p:spPr>
              <a:xfrm>
                <a:off x="5726418" y="785689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 dirty="0"/>
              </a:p>
            </p:txBody>
          </p:sp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D2DEB2AB-1439-4484-AC03-2E996C284EEA}"/>
                  </a:ext>
                </a:extLst>
              </p:cNvPr>
              <p:cNvSpPr txBox="1"/>
              <p:nvPr/>
            </p:nvSpPr>
            <p:spPr>
              <a:xfrm>
                <a:off x="3657238" y="640486"/>
                <a:ext cx="1029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>
                    <a:latin typeface="Consolas" panose="020B0609020204030204" pitchFamily="49" charset="0"/>
                  </a:rPr>
                  <a:t>Connects</a:t>
                </a:r>
              </a:p>
            </p:txBody>
          </p:sp>
          <p:cxnSp>
            <p:nvCxnSpPr>
              <p:cNvPr id="19" name="Rett linje 18">
                <a:extLst>
                  <a:ext uri="{FF2B5EF4-FFF2-40B4-BE49-F238E27FC236}">
                    <a16:creationId xmlns:a16="http://schemas.microsoft.com/office/drawing/2014/main" id="{CDB9D194-651D-45A3-8BED-89352D82C2FF}"/>
                  </a:ext>
                </a:extLst>
              </p:cNvPr>
              <p:cNvCxnSpPr>
                <a:cxnSpLocks/>
                <a:stCxn id="17" idx="2"/>
                <a:endCxn id="29" idx="2"/>
              </p:cNvCxnSpPr>
              <p:nvPr/>
            </p:nvCxnSpPr>
            <p:spPr>
              <a:xfrm>
                <a:off x="5823442" y="1107397"/>
                <a:ext cx="498" cy="355320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2F219EDD-D442-494B-9F8D-50699661F2FB}"/>
                  </a:ext>
                </a:extLst>
              </p:cNvPr>
              <p:cNvSpPr/>
              <p:nvPr/>
            </p:nvSpPr>
            <p:spPr>
              <a:xfrm>
                <a:off x="2423270" y="1858845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875BABC8-5056-44D8-BE8A-F65DD5148114}"/>
                  </a:ext>
                </a:extLst>
              </p:cNvPr>
              <p:cNvSpPr/>
              <p:nvPr/>
            </p:nvSpPr>
            <p:spPr>
              <a:xfrm>
                <a:off x="5726418" y="1858844"/>
                <a:ext cx="194048" cy="338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22" name="Rett pilkobling 21">
                <a:extLst>
                  <a:ext uri="{FF2B5EF4-FFF2-40B4-BE49-F238E27FC236}">
                    <a16:creationId xmlns:a16="http://schemas.microsoft.com/office/drawing/2014/main" id="{03355799-8DE3-4C6A-884D-861DC66E3778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2617318" y="2019699"/>
                <a:ext cx="3109100" cy="842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5C3347DB-DCBB-416F-94B7-4B04AA255F20}"/>
                  </a:ext>
                </a:extLst>
              </p:cNvPr>
              <p:cNvSpPr txBox="1"/>
              <p:nvPr/>
            </p:nvSpPr>
            <p:spPr>
              <a:xfrm>
                <a:off x="3418381" y="1572735"/>
                <a:ext cx="1561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</a:rPr>
                  <a:t>REQUESTING NEW TRANSACTION--</a:t>
                </a:r>
                <a:r>
                  <a:rPr lang="en-US" sz="1100" i="1" dirty="0">
                    <a:latin typeface="Consolas" panose="020B0609020204030204" pitchFamily="49" charset="0"/>
                  </a:rPr>
                  <a:t>query</a:t>
                </a:r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BCEB299-096D-4E48-8BAA-1393E83539C2}"/>
                  </a:ext>
                </a:extLst>
              </p:cNvPr>
              <p:cNvSpPr/>
              <p:nvPr/>
            </p:nvSpPr>
            <p:spPr>
              <a:xfrm>
                <a:off x="2423270" y="3064816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13B541BA-785D-40FF-B2F8-DCA6C38B7BF4}"/>
                  </a:ext>
                </a:extLst>
              </p:cNvPr>
              <p:cNvSpPr/>
              <p:nvPr/>
            </p:nvSpPr>
            <p:spPr>
              <a:xfrm>
                <a:off x="5732770" y="3070935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26" name="Rett pilkobling 25">
                <a:extLst>
                  <a:ext uri="{FF2B5EF4-FFF2-40B4-BE49-F238E27FC236}">
                    <a16:creationId xmlns:a16="http://schemas.microsoft.com/office/drawing/2014/main" id="{1F861398-C188-40A3-BB3B-F6FCB9778A89}"/>
                  </a:ext>
                </a:extLst>
              </p:cNvPr>
              <p:cNvCxnSpPr>
                <a:cxnSpLocks/>
                <a:stCxn id="25" idx="1"/>
                <a:endCxn id="24" idx="3"/>
              </p:cNvCxnSpPr>
              <p:nvPr/>
            </p:nvCxnSpPr>
            <p:spPr>
              <a:xfrm flipH="1" flipV="1">
                <a:off x="2617318" y="3225670"/>
                <a:ext cx="3115452" cy="611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3ADC392A-1BB9-4B94-A065-9C697656120C}"/>
                  </a:ext>
                </a:extLst>
              </p:cNvPr>
              <p:cNvSpPr txBox="1"/>
              <p:nvPr/>
            </p:nvSpPr>
            <p:spPr>
              <a:xfrm>
                <a:off x="3310922" y="2831787"/>
                <a:ext cx="1753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nsolas" panose="020B0609020204030204" pitchFamily="49" charset="0"/>
                  </a:rPr>
                  <a:t>NEW TRANSACTION--</a:t>
                </a:r>
                <a:r>
                  <a:rPr lang="en-US" sz="1000" i="1" dirty="0">
                    <a:latin typeface="Consolas" panose="020B0609020204030204" pitchFamily="49" charset="0"/>
                  </a:rPr>
                  <a:t>query</a:t>
                </a:r>
                <a:r>
                  <a:rPr lang="en-US" sz="1000" dirty="0">
                    <a:latin typeface="Consolas" panose="020B0609020204030204" pitchFamily="49" charset="0"/>
                  </a:rPr>
                  <a:t> --READY TO COMMIT?</a:t>
                </a:r>
                <a:endParaRPr lang="en-US" sz="1000" i="1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28" name="Gruppe 27">
                <a:extLst>
                  <a:ext uri="{FF2B5EF4-FFF2-40B4-BE49-F238E27FC236}">
                    <a16:creationId xmlns:a16="http://schemas.microsoft.com/office/drawing/2014/main" id="{9FD4A94B-D508-494A-9AD2-1D23914FB704}"/>
                  </a:ext>
                </a:extLst>
              </p:cNvPr>
              <p:cNvGrpSpPr/>
              <p:nvPr/>
            </p:nvGrpSpPr>
            <p:grpSpPr>
              <a:xfrm>
                <a:off x="2080787" y="2291098"/>
                <a:ext cx="4194865" cy="1203831"/>
                <a:chOff x="6587972" y="2553293"/>
                <a:chExt cx="3315390" cy="1203831"/>
              </a:xfrm>
            </p:grpSpPr>
            <p:sp>
              <p:nvSpPr>
                <p:cNvPr id="38" name="Rektangel 37">
                  <a:extLst>
                    <a:ext uri="{FF2B5EF4-FFF2-40B4-BE49-F238E27FC236}">
                      <a16:creationId xmlns:a16="http://schemas.microsoft.com/office/drawing/2014/main" id="{5D8E3FF8-B587-4FB0-9C6B-F8EF2DEAD8E7}"/>
                    </a:ext>
                  </a:extLst>
                </p:cNvPr>
                <p:cNvSpPr/>
                <p:nvPr/>
              </p:nvSpPr>
              <p:spPr>
                <a:xfrm>
                  <a:off x="6587972" y="2568296"/>
                  <a:ext cx="3315390" cy="11888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 dirty="0"/>
                </a:p>
              </p:txBody>
            </p:sp>
            <p:sp>
              <p:nvSpPr>
                <p:cNvPr id="39" name="Rektangel 38">
                  <a:extLst>
                    <a:ext uri="{FF2B5EF4-FFF2-40B4-BE49-F238E27FC236}">
                      <a16:creationId xmlns:a16="http://schemas.microsoft.com/office/drawing/2014/main" id="{A4A8BD61-5716-4685-95D2-979824569480}"/>
                    </a:ext>
                  </a:extLst>
                </p:cNvPr>
                <p:cNvSpPr/>
                <p:nvPr/>
              </p:nvSpPr>
              <p:spPr>
                <a:xfrm>
                  <a:off x="6587972" y="2553293"/>
                  <a:ext cx="331539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b-NO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nsolas" panose="020B0609020204030204" pitchFamily="49" charset="0"/>
                    </a:rPr>
                    <a:t>Phase one</a:t>
                  </a:r>
                  <a:endParaRPr lang="nb-NO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71CAE096-1D16-49B0-8638-CFE6B0766507}"/>
                  </a:ext>
                </a:extLst>
              </p:cNvPr>
              <p:cNvSpPr/>
              <p:nvPr/>
            </p:nvSpPr>
            <p:spPr>
              <a:xfrm>
                <a:off x="5726916" y="4338894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8D539D15-F67A-4580-8F97-97D8B5C29D11}"/>
                  </a:ext>
                </a:extLst>
              </p:cNvPr>
              <p:cNvSpPr/>
              <p:nvPr/>
            </p:nvSpPr>
            <p:spPr>
              <a:xfrm>
                <a:off x="2429622" y="4345197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31" name="Rett pilkobling 30">
                <a:extLst>
                  <a:ext uri="{FF2B5EF4-FFF2-40B4-BE49-F238E27FC236}">
                    <a16:creationId xmlns:a16="http://schemas.microsoft.com/office/drawing/2014/main" id="{FBBF0D69-E200-4548-B2C3-A10724925C72}"/>
                  </a:ext>
                </a:extLst>
              </p:cNvPr>
              <p:cNvCxnSpPr>
                <a:cxnSpLocks/>
                <a:endCxn id="30" idx="3"/>
              </p:cNvCxnSpPr>
              <p:nvPr/>
            </p:nvCxnSpPr>
            <p:spPr>
              <a:xfrm flipH="1">
                <a:off x="2623670" y="4506051"/>
                <a:ext cx="30994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6D7E212-5488-43E9-BE16-E2915D049931}"/>
                  </a:ext>
                </a:extLst>
              </p:cNvPr>
              <p:cNvSpPr txBox="1"/>
              <p:nvPr/>
            </p:nvSpPr>
            <p:spPr>
              <a:xfrm>
                <a:off x="3475277" y="4101522"/>
                <a:ext cx="1388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nsolas" panose="020B0609020204030204" pitchFamily="49" charset="0"/>
                  </a:rPr>
                  <a:t>TRANSACTION--</a:t>
                </a:r>
                <a:r>
                  <a:rPr lang="en-US" sz="1000" i="1" dirty="0">
                    <a:latin typeface="Consolas" panose="020B0609020204030204" pitchFamily="49" charset="0"/>
                  </a:rPr>
                  <a:t>query</a:t>
                </a:r>
                <a:r>
                  <a:rPr lang="en-US" sz="1000" dirty="0">
                    <a:latin typeface="Consolas" panose="020B0609020204030204" pitchFamily="49" charset="0"/>
                  </a:rPr>
                  <a:t>--SHUTDOWN</a:t>
                </a:r>
                <a:endParaRPr lang="en-US" sz="1000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7F2763E6-AD4B-47B1-BD60-C501062D3D7D}"/>
                  </a:ext>
                </a:extLst>
              </p:cNvPr>
              <p:cNvSpPr txBox="1"/>
              <p:nvPr/>
            </p:nvSpPr>
            <p:spPr>
              <a:xfrm>
                <a:off x="5162288" y="1291548"/>
                <a:ext cx="1322308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1600" b="1" dirty="0"/>
                  <a:t>Coordinator</a:t>
                </a:r>
                <a:endParaRPr lang="nb-NO" sz="24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8" name="Rektangel 47">
            <a:extLst>
              <a:ext uri="{FF2B5EF4-FFF2-40B4-BE49-F238E27FC236}">
                <a16:creationId xmlns:a16="http://schemas.microsoft.com/office/drawing/2014/main" id="{25C39CA8-B74B-4981-A0C8-C323F12D894B}"/>
              </a:ext>
            </a:extLst>
          </p:cNvPr>
          <p:cNvSpPr/>
          <p:nvPr/>
        </p:nvSpPr>
        <p:spPr>
          <a:xfrm>
            <a:off x="-3396343" y="-17112343"/>
            <a:ext cx="16981714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350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William Dalheim</dc:creator>
  <cp:lastModifiedBy>William Dalheim</cp:lastModifiedBy>
  <cp:revision>14</cp:revision>
  <dcterms:created xsi:type="dcterms:W3CDTF">2020-04-17T11:12:47Z</dcterms:created>
  <dcterms:modified xsi:type="dcterms:W3CDTF">2020-04-21T07:35:45Z</dcterms:modified>
</cp:coreProperties>
</file>