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63" r:id="rId7"/>
    <p:sldId id="259" r:id="rId8"/>
    <p:sldId id="264" r:id="rId9"/>
    <p:sldId id="261" r:id="rId10"/>
    <p:sldId id="265" r:id="rId11"/>
    <p:sldId id="266" r:id="rId12"/>
  </p:sldIdLst>
  <p:sldSz cx="18288000" cy="10287000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aser Arabic" panose="020B0604020202020204" charset="-78"/>
      <p:regular r:id="rId18"/>
    </p:embeddedFont>
    <p:embeddedFont>
      <p:font typeface="Montaser Arabic Bold" panose="020B0604020202020204" charset="-78"/>
      <p:regular r:id="rId19"/>
    </p:embeddedFont>
    <p:embeddedFont>
      <p:font typeface="Poppins Bold" panose="020B0604020202020204" charset="0"/>
      <p:regular r:id="rId20"/>
      <p:bold r:id="rId21"/>
    </p:embeddedFont>
    <p:embeddedFont>
      <p:font typeface="Poppins Medium" panose="00000600000000000000" pitchFamily="2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1FD5E-1B53-4523-9FA7-A9E520E33991}" v="113" dt="2024-12-05T23:49:26.592"/>
    <p1510:client id="{3784062A-18F0-44F6-9B6D-76F3A9EDA0B9}" v="27" dt="2024-12-06T06:36:31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11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-325529" y="3404967"/>
            <a:ext cx="18939059" cy="1464829"/>
            <a:chOff x="0" y="0"/>
            <a:chExt cx="4988065" cy="385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88065" cy="385799"/>
            </a:xfrm>
            <a:custGeom>
              <a:avLst/>
              <a:gdLst/>
              <a:ahLst/>
              <a:cxnLst/>
              <a:rect l="l" t="t" r="r" b="b"/>
              <a:pathLst>
                <a:path w="4988065" h="385799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9FCDFF">
                <a:alpha val="71765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4988065" cy="376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010810" y="-155024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 flipH="1" flipV="1">
            <a:off x="11468999" y="6172200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3">
              <a:alphaModFix amt="3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9263774" y="-842039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4856933" y="3519811"/>
            <a:ext cx="3083622" cy="3126612"/>
          </a:xfrm>
          <a:custGeom>
            <a:avLst/>
            <a:gdLst/>
            <a:ahLst/>
            <a:cxnLst/>
            <a:rect l="l" t="t" r="r" b="b"/>
            <a:pathLst>
              <a:path w="3083622" h="312661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0" y="934749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274105" y="9071578"/>
            <a:ext cx="6886535" cy="838905"/>
          </a:xfrm>
          <a:custGeom>
            <a:avLst/>
            <a:gdLst/>
            <a:ahLst/>
            <a:cxnLst/>
            <a:rect l="l" t="t" r="r" b="b"/>
            <a:pathLst>
              <a:path w="6886535" h="838905">
                <a:moveTo>
                  <a:pt x="0" y="0"/>
                </a:moveTo>
                <a:lnTo>
                  <a:pt x="6886535" y="0"/>
                </a:lnTo>
                <a:lnTo>
                  <a:pt x="6886535" y="838905"/>
                </a:lnTo>
                <a:lnTo>
                  <a:pt x="0" y="8389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TextBox 12"/>
          <p:cNvSpPr txBox="1"/>
          <p:nvPr/>
        </p:nvSpPr>
        <p:spPr>
          <a:xfrm>
            <a:off x="1028700" y="3540575"/>
            <a:ext cx="12612371" cy="242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3"/>
              </a:lnSpc>
              <a:spcBef>
                <a:spcPct val="0"/>
              </a:spcBef>
            </a:pPr>
            <a:r>
              <a:rPr lang="en-US" sz="6051" b="1" dirty="0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Comment les </a:t>
            </a:r>
            <a:r>
              <a:rPr lang="en-US" sz="6051" b="1" dirty="0" err="1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boucles</a:t>
            </a:r>
            <a:r>
              <a:rPr lang="en-US" sz="6051" b="1" dirty="0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nous </a:t>
            </a:r>
            <a:r>
              <a:rPr lang="en-US" sz="6051" b="1" dirty="0" err="1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ont</a:t>
            </a:r>
            <a:r>
              <a:rPr lang="en-US" sz="6051" b="1" dirty="0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6051" b="1" dirty="0" err="1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permis</a:t>
            </a:r>
            <a:r>
              <a:rPr lang="en-US" sz="6051" b="1" dirty="0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de </a:t>
            </a:r>
            <a:r>
              <a:rPr lang="en-US" sz="6051" b="1" dirty="0" err="1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traiter</a:t>
            </a:r>
            <a:r>
              <a:rPr lang="en-US" sz="6051" b="1" dirty="0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6051" b="1" dirty="0" err="1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nos</a:t>
            </a:r>
            <a:r>
              <a:rPr lang="en-US" sz="6051" b="1" dirty="0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données dans le cadre de </a:t>
            </a:r>
            <a:r>
              <a:rPr lang="en-US" sz="6051" b="1" dirty="0" err="1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notre</a:t>
            </a:r>
            <a:r>
              <a:rPr lang="en-US" sz="6051" b="1" dirty="0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6051" b="1" dirty="0" err="1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projet</a:t>
            </a:r>
            <a:r>
              <a:rPr lang="en-US" sz="6051" b="1" dirty="0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1026" y="9325877"/>
            <a:ext cx="6514636" cy="336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6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Aouimeur</a:t>
            </a:r>
            <a:r>
              <a:rPr lang="en-US" sz="2400" b="1" dirty="0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Assia </a:t>
            </a:r>
            <a:r>
              <a:rPr lang="en-US" sz="2400" b="1" dirty="0" err="1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Dris</a:t>
            </a:r>
            <a:r>
              <a:rPr lang="en-US" sz="2400" b="1" dirty="0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Ines </a:t>
            </a:r>
            <a:r>
              <a:rPr lang="en-US" sz="2400" b="1" dirty="0" err="1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Zidan</a:t>
            </a:r>
            <a:r>
              <a:rPr lang="en-US" sz="2400" b="1" dirty="0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Nadia</a:t>
            </a: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B414BA8A-E5AD-478C-9F51-F33EE34B7BB6}"/>
              </a:ext>
            </a:extLst>
          </p:cNvPr>
          <p:cNvSpPr/>
          <p:nvPr/>
        </p:nvSpPr>
        <p:spPr>
          <a:xfrm>
            <a:off x="13182600" y="7519767"/>
            <a:ext cx="4831295" cy="2431458"/>
          </a:xfrm>
          <a:custGeom>
            <a:avLst/>
            <a:gdLst/>
            <a:ahLst/>
            <a:cxnLst/>
            <a:rect l="l" t="t" r="r" b="b"/>
            <a:pathLst>
              <a:path w="1410253" h="578204">
                <a:moveTo>
                  <a:pt x="0" y="0"/>
                </a:moveTo>
                <a:lnTo>
                  <a:pt x="1410254" y="0"/>
                </a:lnTo>
                <a:lnTo>
                  <a:pt x="1410254" y="578204"/>
                </a:lnTo>
                <a:lnTo>
                  <a:pt x="0" y="5782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85D9B8F-B1A5-4468-8C08-B211B811E7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29" y="66516"/>
            <a:ext cx="4212878" cy="613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1991022" y="1332965"/>
            <a:ext cx="2232436" cy="2263560"/>
          </a:xfrm>
          <a:custGeom>
            <a:avLst/>
            <a:gdLst/>
            <a:ahLst/>
            <a:cxnLst/>
            <a:rect l="l" t="t" r="r" b="b"/>
            <a:pathLst>
              <a:path w="2232436" h="2263560">
                <a:moveTo>
                  <a:pt x="0" y="0"/>
                </a:moveTo>
                <a:lnTo>
                  <a:pt x="2232436" y="0"/>
                </a:lnTo>
                <a:lnTo>
                  <a:pt x="2232436" y="2263559"/>
                </a:lnTo>
                <a:lnTo>
                  <a:pt x="0" y="22635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-2157493" y="6777497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4" y="0"/>
                </a:lnTo>
                <a:lnTo>
                  <a:pt x="4313284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5906066" y="6478896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6554173" y="9435947"/>
            <a:ext cx="1410253" cy="578204"/>
          </a:xfrm>
          <a:custGeom>
            <a:avLst/>
            <a:gdLst/>
            <a:ahLst/>
            <a:cxnLst/>
            <a:rect l="l" t="t" r="r" b="b"/>
            <a:pathLst>
              <a:path w="1410253" h="578204">
                <a:moveTo>
                  <a:pt x="0" y="0"/>
                </a:moveTo>
                <a:lnTo>
                  <a:pt x="1410254" y="0"/>
                </a:lnTo>
                <a:lnTo>
                  <a:pt x="1410254" y="578204"/>
                </a:lnTo>
                <a:lnTo>
                  <a:pt x="0" y="5782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1143000" y="-115535"/>
            <a:ext cx="5358227" cy="205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53"/>
              </a:lnSpc>
            </a:pPr>
            <a:r>
              <a:rPr lang="en-US" sz="7221" b="1" dirty="0" err="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Sommaire</a:t>
            </a:r>
            <a:endParaRPr lang="en-US" sz="7221" b="1" dirty="0">
              <a:solidFill>
                <a:srgbClr val="06305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701717" y="1807359"/>
            <a:ext cx="7870985" cy="169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77"/>
              </a:lnSpc>
            </a:pPr>
            <a:r>
              <a:rPr lang="en-US" sz="6151" b="1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Contextualisation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01717" y="4079945"/>
            <a:ext cx="8707626" cy="169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77"/>
              </a:lnSpc>
            </a:pPr>
            <a:r>
              <a:rPr lang="en-US" sz="6151" b="1" dirty="0" err="1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Utilité</a:t>
            </a:r>
            <a:r>
              <a:rPr lang="en-US" sz="6151" b="1" dirty="0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des </a:t>
            </a:r>
            <a:r>
              <a:rPr lang="en-US" sz="6151" b="1" dirty="0" err="1">
                <a:solidFill>
                  <a:srgbClr val="06305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boucles</a:t>
            </a:r>
            <a:endParaRPr lang="en-US" sz="6151" b="1" dirty="0">
              <a:solidFill>
                <a:srgbClr val="063050"/>
              </a:solidFill>
              <a:latin typeface="Montaser Arabic Bold"/>
              <a:ea typeface="Montaser Arabic Bold"/>
              <a:cs typeface="Montaser Arabic Bold"/>
              <a:sym typeface="Montaser Arabic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42052" y="1702745"/>
            <a:ext cx="463848" cy="169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96"/>
              </a:lnSpc>
            </a:pPr>
            <a:r>
              <a:rPr lang="en-US" sz="6158">
                <a:solidFill>
                  <a:srgbClr val="06305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1.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80987" y="4087470"/>
            <a:ext cx="628055" cy="169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96"/>
              </a:lnSpc>
            </a:pPr>
            <a:r>
              <a:rPr lang="en-US" sz="6158" dirty="0">
                <a:solidFill>
                  <a:srgbClr val="06305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2.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A84610-379D-423D-AA77-4CDBCEF5DC62}"/>
              </a:ext>
            </a:extLst>
          </p:cNvPr>
          <p:cNvSpPr txBox="1"/>
          <p:nvPr/>
        </p:nvSpPr>
        <p:spPr>
          <a:xfrm>
            <a:off x="2589323" y="6590334"/>
            <a:ext cx="11636410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50" dirty="0">
                <a:solidFill>
                  <a:srgbClr val="063050"/>
                </a:solidFill>
                <a:latin typeface="Montaser Arabic" panose="020B0604020202020204" charset="-78"/>
                <a:cs typeface="Montaser Arabic" panose="020B0604020202020204" charset="-78"/>
                <a:sym typeface="Montaser Arabic Bold"/>
              </a:rPr>
              <a:t>3</a:t>
            </a:r>
            <a:r>
              <a:rPr lang="en-US" sz="6150" b="1" dirty="0">
                <a:solidFill>
                  <a:srgbClr val="063050"/>
                </a:solidFill>
                <a:latin typeface="Montaser Arabic Bold"/>
                <a:cs typeface="Montaser Arabic Bold"/>
                <a:sym typeface="Montaser Arabic Bold"/>
              </a:rPr>
              <a:t>.  Conclusion</a:t>
            </a:r>
            <a:endParaRPr lang="fr-FR" sz="61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24EEB-B465-A6A0-23BA-794DC5E3A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6626A7C-DA9A-0B40-1F99-D083B61CDCB7}"/>
              </a:ext>
            </a:extLst>
          </p:cNvPr>
          <p:cNvSpPr/>
          <p:nvPr/>
        </p:nvSpPr>
        <p:spPr>
          <a:xfrm>
            <a:off x="-3" y="-2018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AE2E554-5652-2661-9F83-F6548E482058}"/>
              </a:ext>
            </a:extLst>
          </p:cNvPr>
          <p:cNvGrpSpPr/>
          <p:nvPr/>
        </p:nvGrpSpPr>
        <p:grpSpPr>
          <a:xfrm>
            <a:off x="-3023029" y="296286"/>
            <a:ext cx="21311029" cy="1464829"/>
            <a:chOff x="0" y="0"/>
            <a:chExt cx="5612781" cy="385799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951BEB4-74D6-5DDC-176B-DB65579577C6}"/>
                </a:ext>
              </a:extLst>
            </p:cNvPr>
            <p:cNvSpPr/>
            <p:nvPr/>
          </p:nvSpPr>
          <p:spPr>
            <a:xfrm>
              <a:off x="0" y="0"/>
              <a:ext cx="5612781" cy="385799"/>
            </a:xfrm>
            <a:custGeom>
              <a:avLst/>
              <a:gdLst/>
              <a:ahLst/>
              <a:cxnLst/>
              <a:rect l="l" t="t" r="r" b="b"/>
              <a:pathLst>
                <a:path w="5612781" h="385799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BF7B3E3-5F85-E32A-D258-DE8F2EBF2D90}"/>
                </a:ext>
              </a:extLst>
            </p:cNvPr>
            <p:cNvSpPr txBox="1"/>
            <p:nvPr/>
          </p:nvSpPr>
          <p:spPr>
            <a:xfrm>
              <a:off x="0" y="9525"/>
              <a:ext cx="5612781" cy="376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3ABACA4D-6565-1845-BFF0-DE0CB04BCCE2}"/>
              </a:ext>
            </a:extLst>
          </p:cNvPr>
          <p:cNvSpPr txBox="1"/>
          <p:nvPr/>
        </p:nvSpPr>
        <p:spPr>
          <a:xfrm>
            <a:off x="2337846" y="594014"/>
            <a:ext cx="9717616" cy="907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sz="6221" b="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Contextualisation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B6D404F-0B72-7AAD-02E7-56311F94347F}"/>
              </a:ext>
            </a:extLst>
          </p:cNvPr>
          <p:cNvSpPr/>
          <p:nvPr/>
        </p:nvSpPr>
        <p:spPr>
          <a:xfrm>
            <a:off x="16872140" y="1464854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E8A0BFA-79DE-AF53-07B2-AEAC44F953B5}"/>
              </a:ext>
            </a:extLst>
          </p:cNvPr>
          <p:cNvSpPr/>
          <p:nvPr/>
        </p:nvSpPr>
        <p:spPr>
          <a:xfrm>
            <a:off x="-390204" y="8950469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0999D8A-A820-46D4-9613-46611889F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" y="2522065"/>
            <a:ext cx="14258926" cy="219562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C27460A-D3C3-4920-BED3-98C9096F5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28" y="6055907"/>
            <a:ext cx="12946669" cy="25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63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-2545100" y="82881"/>
            <a:ext cx="21311029" cy="1464829"/>
            <a:chOff x="0" y="0"/>
            <a:chExt cx="5612781" cy="385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612781" cy="385799"/>
            </a:xfrm>
            <a:custGeom>
              <a:avLst/>
              <a:gdLst/>
              <a:ahLst/>
              <a:cxnLst/>
              <a:rect l="l" t="t" r="r" b="b"/>
              <a:pathLst>
                <a:path w="5612781" h="385799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5612781" cy="376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727664" y="1371600"/>
            <a:ext cx="3083622" cy="3126612"/>
          </a:xfrm>
          <a:custGeom>
            <a:avLst/>
            <a:gdLst/>
            <a:ahLst/>
            <a:cxnLst/>
            <a:rect l="l" t="t" r="r" b="b"/>
            <a:pathLst>
              <a:path w="3083622" h="312661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/>
        </p:nvSpPr>
        <p:spPr>
          <a:xfrm>
            <a:off x="1787775" y="380610"/>
            <a:ext cx="9892837" cy="907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sz="6221" b="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Utilité des boucles</a:t>
            </a:r>
          </a:p>
        </p:txBody>
      </p:sp>
      <p:sp>
        <p:nvSpPr>
          <p:cNvPr id="9" name="Freeform 9"/>
          <p:cNvSpPr/>
          <p:nvPr/>
        </p:nvSpPr>
        <p:spPr>
          <a:xfrm>
            <a:off x="-513111" y="8073403"/>
            <a:ext cx="3083622" cy="3126612"/>
          </a:xfrm>
          <a:custGeom>
            <a:avLst/>
            <a:gdLst/>
            <a:ahLst/>
            <a:cxnLst/>
            <a:rect l="l" t="t" r="r" b="b"/>
            <a:pathLst>
              <a:path w="3083622" h="3126612">
                <a:moveTo>
                  <a:pt x="0" y="0"/>
                </a:moveTo>
                <a:lnTo>
                  <a:pt x="3083622" y="0"/>
                </a:lnTo>
                <a:lnTo>
                  <a:pt x="3083622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2478D0-6DF7-4668-AE44-A7CD400F1E0D}"/>
              </a:ext>
            </a:extLst>
          </p:cNvPr>
          <p:cNvSpPr txBox="1"/>
          <p:nvPr/>
        </p:nvSpPr>
        <p:spPr>
          <a:xfrm>
            <a:off x="7660640" y="514096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0F1D6FB7-7261-4C10-BC8B-FFEC4BEFEB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2" t="14800" r="39751" b="39022"/>
          <a:stretch/>
        </p:blipFill>
        <p:spPr>
          <a:xfrm>
            <a:off x="105629" y="1964600"/>
            <a:ext cx="8910320" cy="506722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5D6FB48-EF3C-478A-A364-D8364AFC5E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54"/>
          <a:stretch/>
        </p:blipFill>
        <p:spPr>
          <a:xfrm>
            <a:off x="9093231" y="4780158"/>
            <a:ext cx="9144000" cy="5224895"/>
          </a:xfrm>
          <a:prstGeom prst="rect">
            <a:avLst/>
          </a:prstGeom>
        </p:spPr>
      </p:pic>
      <p:sp>
        <p:nvSpPr>
          <p:cNvPr id="38" name="Flèche : virage 37">
            <a:extLst>
              <a:ext uri="{FF2B5EF4-FFF2-40B4-BE49-F238E27FC236}">
                <a16:creationId xmlns:a16="http://schemas.microsoft.com/office/drawing/2014/main" id="{8E20DD5B-8FF5-4D27-B485-155AD79CF9E4}"/>
              </a:ext>
            </a:extLst>
          </p:cNvPr>
          <p:cNvSpPr/>
          <p:nvPr/>
        </p:nvSpPr>
        <p:spPr>
          <a:xfrm rot="5400000">
            <a:off x="9630720" y="2698931"/>
            <a:ext cx="1716910" cy="188165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0" y="338213"/>
            <a:ext cx="18939059" cy="1464829"/>
            <a:chOff x="0" y="0"/>
            <a:chExt cx="4988065" cy="385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88065" cy="385799"/>
            </a:xfrm>
            <a:custGeom>
              <a:avLst/>
              <a:gdLst/>
              <a:ahLst/>
              <a:cxnLst/>
              <a:rect l="l" t="t" r="r" b="b"/>
              <a:pathLst>
                <a:path w="4988065" h="385799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4988065" cy="376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1588548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6543611" y="3404967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TextBox 11"/>
          <p:cNvSpPr txBox="1"/>
          <p:nvPr/>
        </p:nvSpPr>
        <p:spPr>
          <a:xfrm>
            <a:off x="5486400" y="700983"/>
            <a:ext cx="8449147" cy="1268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sz="9350" b="1" dirty="0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0F760-B3EF-4279-A980-A4A893238DE3}"/>
              </a:ext>
            </a:extLst>
          </p:cNvPr>
          <p:cNvSpPr/>
          <p:nvPr/>
        </p:nvSpPr>
        <p:spPr>
          <a:xfrm>
            <a:off x="5105400" y="2873682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BC3E0-36B0-4413-BBB7-8A35ACC76D15}"/>
              </a:ext>
            </a:extLst>
          </p:cNvPr>
          <p:cNvSpPr/>
          <p:nvPr/>
        </p:nvSpPr>
        <p:spPr>
          <a:xfrm>
            <a:off x="5105400" y="4902836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4AD1CF-8310-497E-AF42-49E72A050030}"/>
              </a:ext>
            </a:extLst>
          </p:cNvPr>
          <p:cNvSpPr/>
          <p:nvPr/>
        </p:nvSpPr>
        <p:spPr>
          <a:xfrm>
            <a:off x="5105400" y="6931991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9DBE39-79E2-493A-A032-1BEB78C1CA5D}"/>
              </a:ext>
            </a:extLst>
          </p:cNvPr>
          <p:cNvSpPr txBox="1"/>
          <p:nvPr/>
        </p:nvSpPr>
        <p:spPr>
          <a:xfrm>
            <a:off x="6597121" y="2710239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tx2"/>
                </a:solidFill>
                <a:latin typeface="Arial Black" panose="020B0A04020102020204" pitchFamily="34" charset="0"/>
              </a:rPr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16F7285-1BC3-42A6-89F8-3E7B2BD4B579}"/>
              </a:ext>
            </a:extLst>
          </p:cNvPr>
          <p:cNvSpPr txBox="1"/>
          <p:nvPr/>
        </p:nvSpPr>
        <p:spPr>
          <a:xfrm>
            <a:off x="6595464" y="4739393"/>
            <a:ext cx="9261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tx2"/>
                </a:solidFill>
                <a:latin typeface="Arial Black" panose="020B0A04020102020204" pitchFamily="34" charset="0"/>
              </a:rPr>
              <a:t>Diminution du risque d’erreur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B37E12-CEED-4C36-B909-F4A77A1F3DD1}"/>
              </a:ext>
            </a:extLst>
          </p:cNvPr>
          <p:cNvSpPr txBox="1"/>
          <p:nvPr/>
        </p:nvSpPr>
        <p:spPr>
          <a:xfrm>
            <a:off x="6595464" y="6768548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tx2"/>
                </a:solidFill>
                <a:latin typeface="Arial Black" panose="020B0A04020102020204" pitchFamily="34" charset="0"/>
              </a:rPr>
              <a:t>Gain de temps</a:t>
            </a:r>
          </a:p>
        </p:txBody>
      </p:sp>
    </p:spTree>
    <p:extLst>
      <p:ext uri="{BB962C8B-B14F-4D97-AF65-F5344CB8AC3E}">
        <p14:creationId xmlns:p14="http://schemas.microsoft.com/office/powerpoint/2010/main" val="164212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-325529" y="3404967"/>
            <a:ext cx="18939059" cy="1464829"/>
            <a:chOff x="0" y="0"/>
            <a:chExt cx="4988065" cy="385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88065" cy="385799"/>
            </a:xfrm>
            <a:custGeom>
              <a:avLst/>
              <a:gdLst/>
              <a:ahLst/>
              <a:cxnLst/>
              <a:rect l="l" t="t" r="r" b="b"/>
              <a:pathLst>
                <a:path w="4988065" h="385799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4988065" cy="376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326993" y="4137382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0" y="1588548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6543611" y="3404967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TextBox 11"/>
          <p:cNvSpPr txBox="1"/>
          <p:nvPr/>
        </p:nvSpPr>
        <p:spPr>
          <a:xfrm>
            <a:off x="3428065" y="3606085"/>
            <a:ext cx="8449147" cy="1268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sz="9350" b="1" dirty="0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Merci 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AF53EB9B-CDB4-4ED1-B56A-9A9112BB0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" y="342900"/>
            <a:ext cx="9745435" cy="782111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CAA8753-4600-4CF0-90EC-9CE6C14D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626" y="662032"/>
            <a:ext cx="8745170" cy="718285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DBEBB90-B1A3-49E4-8DF0-15AD8DE4A13E}"/>
              </a:ext>
            </a:extLst>
          </p:cNvPr>
          <p:cNvSpPr txBox="1"/>
          <p:nvPr/>
        </p:nvSpPr>
        <p:spPr>
          <a:xfrm>
            <a:off x="2362200" y="84963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C8CF404-77BF-4E11-B62A-76A4E5D7DD73}"/>
              </a:ext>
            </a:extLst>
          </p:cNvPr>
          <p:cNvSpPr txBox="1"/>
          <p:nvPr/>
        </p:nvSpPr>
        <p:spPr>
          <a:xfrm>
            <a:off x="12496800" y="8496300"/>
            <a:ext cx="9256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854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1D6733F6-A3BA-4946-83A5-97F2B525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47700"/>
            <a:ext cx="16308025" cy="82615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D70A12-830E-44C7-9C3D-A5967D4CAB81}"/>
              </a:ext>
            </a:extLst>
          </p:cNvPr>
          <p:cNvSpPr txBox="1"/>
          <p:nvPr/>
        </p:nvSpPr>
        <p:spPr>
          <a:xfrm>
            <a:off x="6324600" y="890925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258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24b7bad-f0c3-4108-87b2-746b8558db6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6A8B0307E5FA4E9EB5CE9EBA4E933F" ma:contentTypeVersion="8" ma:contentTypeDescription="Create a new document." ma:contentTypeScope="" ma:versionID="180a008d8cb95c6ba43ef5bf62ca6e27">
  <xsd:schema xmlns:xsd="http://www.w3.org/2001/XMLSchema" xmlns:xs="http://www.w3.org/2001/XMLSchema" xmlns:p="http://schemas.microsoft.com/office/2006/metadata/properties" xmlns:ns3="f24b7bad-f0c3-4108-87b2-746b8558db64" xmlns:ns4="96ba0b65-8d94-4c9e-a49a-b6aee67635dd" targetNamespace="http://schemas.microsoft.com/office/2006/metadata/properties" ma:root="true" ma:fieldsID="3fe12fb243fd37947bd4a52b260105e6" ns3:_="" ns4:_="">
    <xsd:import namespace="f24b7bad-f0c3-4108-87b2-746b8558db64"/>
    <xsd:import namespace="96ba0b65-8d94-4c9e-a49a-b6aee67635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b7bad-f0c3-4108-87b2-746b8558d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ba0b65-8d94-4c9e-a49a-b6aee67635d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D18B28-EDBE-43DD-8051-3694286C8B32}">
  <ds:schemaRefs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f24b7bad-f0c3-4108-87b2-746b8558db64"/>
    <ds:schemaRef ds:uri="http://schemas.microsoft.com/office/infopath/2007/PartnerControls"/>
    <ds:schemaRef ds:uri="96ba0b65-8d94-4c9e-a49a-b6aee67635d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58CB38C-DFB6-4910-B3EF-574A955C37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9BC490-CA4D-47E6-90A9-1378D8093E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b7bad-f0c3-4108-87b2-746b8558db64"/>
    <ds:schemaRef ds:uri="96ba0b65-8d94-4c9e-a49a-b6aee67635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53</Words>
  <Application>Microsoft Office PowerPoint</Application>
  <PresentationFormat>Personnalisé</PresentationFormat>
  <Paragraphs>18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 Black</vt:lpstr>
      <vt:lpstr>Arial</vt:lpstr>
      <vt:lpstr>Montaser Arabic Bold</vt:lpstr>
      <vt:lpstr>Montaser Arabic</vt:lpstr>
      <vt:lpstr>Poppins Bold</vt:lpstr>
      <vt:lpstr>Calibri</vt:lpstr>
      <vt:lpstr>Poppins Medium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assia Aouimeur Ines Dris Nadia Zidan</dc:title>
  <dc:creator>Aouimeur</dc:creator>
  <cp:lastModifiedBy>AOUIMEUR Assia</cp:lastModifiedBy>
  <cp:revision>17</cp:revision>
  <dcterms:created xsi:type="dcterms:W3CDTF">2006-08-16T00:00:00Z</dcterms:created>
  <dcterms:modified xsi:type="dcterms:W3CDTF">2024-12-06T10:36:08Z</dcterms:modified>
  <dc:identifier>DAGYcOrN7wM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0x010100D46A8B0307E5FA4E9EB5CE9EBA4E933F</vt:lpwstr>
  </property>
</Properties>
</file>