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51" r:id="rId2"/>
    <p:sldMasterId id="2147483678" r:id="rId3"/>
  </p:sldMasterIdLst>
  <p:notesMasterIdLst>
    <p:notesMasterId r:id="rId57"/>
  </p:notesMasterIdLst>
  <p:sldIdLst>
    <p:sldId id="256" r:id="rId4"/>
    <p:sldId id="315" r:id="rId5"/>
    <p:sldId id="317" r:id="rId6"/>
    <p:sldId id="263" r:id="rId7"/>
    <p:sldId id="275" r:id="rId8"/>
    <p:sldId id="257" r:id="rId9"/>
    <p:sldId id="322" r:id="rId10"/>
    <p:sldId id="264" r:id="rId11"/>
    <p:sldId id="270" r:id="rId12"/>
    <p:sldId id="268" r:id="rId13"/>
    <p:sldId id="269" r:id="rId14"/>
    <p:sldId id="267" r:id="rId15"/>
    <p:sldId id="266" r:id="rId16"/>
    <p:sldId id="265" r:id="rId17"/>
    <p:sldId id="328" r:id="rId18"/>
    <p:sldId id="258" r:id="rId19"/>
    <p:sldId id="274" r:id="rId20"/>
    <p:sldId id="276" r:id="rId21"/>
    <p:sldId id="277" r:id="rId22"/>
    <p:sldId id="278" r:id="rId23"/>
    <p:sldId id="279" r:id="rId24"/>
    <p:sldId id="282" r:id="rId25"/>
    <p:sldId id="294" r:id="rId26"/>
    <p:sldId id="295" r:id="rId27"/>
    <p:sldId id="291" r:id="rId28"/>
    <p:sldId id="292" r:id="rId29"/>
    <p:sldId id="290" r:id="rId30"/>
    <p:sldId id="289" r:id="rId31"/>
    <p:sldId id="323" r:id="rId32"/>
    <p:sldId id="288" r:id="rId33"/>
    <p:sldId id="324" r:id="rId34"/>
    <p:sldId id="287" r:id="rId35"/>
    <p:sldId id="325" r:id="rId36"/>
    <p:sldId id="286" r:id="rId37"/>
    <p:sldId id="31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27" r:id="rId55"/>
    <p:sldId id="32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8" autoAdjust="0"/>
    <p:restoredTop sz="91496" autoAdjust="0"/>
  </p:normalViewPr>
  <p:slideViewPr>
    <p:cSldViewPr snapToGrid="0">
      <p:cViewPr varScale="1">
        <p:scale>
          <a:sx n="66" d="100"/>
          <a:sy n="66" d="100"/>
        </p:scale>
        <p:origin x="3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2C2F3-6CC0-4FED-AC23-4BB8003F1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6CE07-78CF-49E0-B47A-6DCB4F48845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At the beginning, we consider the whole training set as the root.</a:t>
          </a:r>
          <a:endParaRPr lang="en-US" dirty="0"/>
        </a:p>
      </dgm:t>
    </dgm:pt>
    <dgm:pt modelId="{E9DF69D5-0486-4855-9CD0-77780FD933D9}" type="parTrans" cxnId="{C4933041-9719-4A2F-B5B6-C32A57ECDD48}">
      <dgm:prSet/>
      <dgm:spPr/>
      <dgm:t>
        <a:bodyPr/>
        <a:lstStyle/>
        <a:p>
          <a:endParaRPr lang="en-US"/>
        </a:p>
      </dgm:t>
    </dgm:pt>
    <dgm:pt modelId="{421BD4A5-C096-4634-B6FC-E25FF2D27465}" type="sibTrans" cxnId="{C4933041-9719-4A2F-B5B6-C32A57ECDD48}">
      <dgm:prSet/>
      <dgm:spPr/>
      <dgm:t>
        <a:bodyPr/>
        <a:lstStyle/>
        <a:p>
          <a:endParaRPr lang="en-US"/>
        </a:p>
      </dgm:t>
    </dgm:pt>
    <dgm:pt modelId="{4D1793FE-E9AF-4DCC-A254-BD48BB4D846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Attributes are assumed to be categorical for information gain and for </a:t>
          </a:r>
          <a:r>
            <a:rPr lang="en-GB" dirty="0" err="1"/>
            <a:t>gini</a:t>
          </a:r>
          <a:r>
            <a:rPr lang="en-GB" dirty="0"/>
            <a:t> index, attributes are assumed to be continuous.</a:t>
          </a:r>
          <a:endParaRPr lang="en-US" dirty="0"/>
        </a:p>
      </dgm:t>
    </dgm:pt>
    <dgm:pt modelId="{D989A7CC-CAB2-4B4A-9A8A-6911B8333696}" type="parTrans" cxnId="{321B99AC-A395-4271-B6D5-083006ABC785}">
      <dgm:prSet/>
      <dgm:spPr/>
      <dgm:t>
        <a:bodyPr/>
        <a:lstStyle/>
        <a:p>
          <a:endParaRPr lang="en-US"/>
        </a:p>
      </dgm:t>
    </dgm:pt>
    <dgm:pt modelId="{43E7581E-8C14-43C7-BC29-2DD6521ADBDF}" type="sibTrans" cxnId="{321B99AC-A395-4271-B6D5-083006ABC785}">
      <dgm:prSet/>
      <dgm:spPr/>
      <dgm:t>
        <a:bodyPr/>
        <a:lstStyle/>
        <a:p>
          <a:endParaRPr lang="en-US"/>
        </a:p>
      </dgm:t>
    </dgm:pt>
    <dgm:pt modelId="{BC387E98-CB88-47B1-92A5-9CA748627F58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/>
            <a:t>On the basis of attribute values records are distributed recursively.</a:t>
          </a:r>
          <a:endParaRPr lang="en-US"/>
        </a:p>
      </dgm:t>
    </dgm:pt>
    <dgm:pt modelId="{E05FDC5C-8CCA-4C4F-8F29-A1E2230B11B4}" type="parTrans" cxnId="{9A0D5CFB-A52B-4593-BB72-181E6CD8FE72}">
      <dgm:prSet/>
      <dgm:spPr/>
      <dgm:t>
        <a:bodyPr/>
        <a:lstStyle/>
        <a:p>
          <a:endParaRPr lang="en-US"/>
        </a:p>
      </dgm:t>
    </dgm:pt>
    <dgm:pt modelId="{FDDDDBF6-A2F8-4817-A218-B2785966E7BF}" type="sibTrans" cxnId="{9A0D5CFB-A52B-4593-BB72-181E6CD8FE72}">
      <dgm:prSet/>
      <dgm:spPr/>
      <dgm:t>
        <a:bodyPr/>
        <a:lstStyle/>
        <a:p>
          <a:endParaRPr lang="en-US"/>
        </a:p>
      </dgm:t>
    </dgm:pt>
    <dgm:pt modelId="{FF88B6D3-C337-4B06-9C36-85AFDE14A45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We use statistical methods for ordering attributes as root or internal node.</a:t>
          </a:r>
          <a:endParaRPr lang="en-US" dirty="0"/>
        </a:p>
      </dgm:t>
    </dgm:pt>
    <dgm:pt modelId="{BA0ED09C-725A-4342-AD28-96EB1ED7CDC1}" type="parTrans" cxnId="{31A9546B-60A3-47F9-BD5F-2E6059A52832}">
      <dgm:prSet/>
      <dgm:spPr/>
      <dgm:t>
        <a:bodyPr/>
        <a:lstStyle/>
        <a:p>
          <a:endParaRPr lang="en-US"/>
        </a:p>
      </dgm:t>
    </dgm:pt>
    <dgm:pt modelId="{01F8CEF0-146C-4942-A8B4-4AE8EC09EA5A}" type="sibTrans" cxnId="{31A9546B-60A3-47F9-BD5F-2E6059A52832}">
      <dgm:prSet/>
      <dgm:spPr/>
      <dgm:t>
        <a:bodyPr/>
        <a:lstStyle/>
        <a:p>
          <a:endParaRPr lang="en-US"/>
        </a:p>
      </dgm:t>
    </dgm:pt>
    <dgm:pt modelId="{025C5976-6647-4469-AF5E-5E1736F4896D}" type="pres">
      <dgm:prSet presAssocID="{FAF2C2F3-6CC0-4FED-AC23-4BB8003F14EB}" presName="linear" presStyleCnt="0">
        <dgm:presLayoutVars>
          <dgm:animLvl val="lvl"/>
          <dgm:resizeHandles val="exact"/>
        </dgm:presLayoutVars>
      </dgm:prSet>
      <dgm:spPr/>
    </dgm:pt>
    <dgm:pt modelId="{7C92F24B-8CA0-44A5-A211-4E1D522DFF81}" type="pres">
      <dgm:prSet presAssocID="{D696CE07-78CF-49E0-B47A-6DCB4F4884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1EB6D4-6A42-4FD4-910F-140AF18EBE91}" type="pres">
      <dgm:prSet presAssocID="{421BD4A5-C096-4634-B6FC-E25FF2D27465}" presName="spacer" presStyleCnt="0"/>
      <dgm:spPr/>
    </dgm:pt>
    <dgm:pt modelId="{8936CA33-3618-46F4-AAF9-42F2B9178830}" type="pres">
      <dgm:prSet presAssocID="{4D1793FE-E9AF-4DCC-A254-BD48BB4D84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39DBDE-6323-447E-93DE-3D5BE7794A36}" type="pres">
      <dgm:prSet presAssocID="{43E7581E-8C14-43C7-BC29-2DD6521ADBDF}" presName="spacer" presStyleCnt="0"/>
      <dgm:spPr/>
    </dgm:pt>
    <dgm:pt modelId="{3D6370A5-0D66-4803-A190-4FA8C88C680F}" type="pres">
      <dgm:prSet presAssocID="{BC387E98-CB88-47B1-92A5-9CA748627F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B98C89-7E36-4100-9F3C-8F9D46549F4D}" type="pres">
      <dgm:prSet presAssocID="{FDDDDBF6-A2F8-4817-A218-B2785966E7BF}" presName="spacer" presStyleCnt="0"/>
      <dgm:spPr/>
    </dgm:pt>
    <dgm:pt modelId="{634C49B7-F74D-4C43-A9C0-D31B686AFACC}" type="pres">
      <dgm:prSet presAssocID="{FF88B6D3-C337-4B06-9C36-85AFDE14A45C}" presName="parentText" presStyleLbl="node1" presStyleIdx="3" presStyleCnt="4" custLinFactNeighborY="-46182">
        <dgm:presLayoutVars>
          <dgm:chMax val="0"/>
          <dgm:bulletEnabled val="1"/>
        </dgm:presLayoutVars>
      </dgm:prSet>
      <dgm:spPr/>
    </dgm:pt>
  </dgm:ptLst>
  <dgm:cxnLst>
    <dgm:cxn modelId="{C5F2AE17-E76F-4A0F-84D0-BE59DB510874}" type="presOf" srcId="{BC387E98-CB88-47B1-92A5-9CA748627F58}" destId="{3D6370A5-0D66-4803-A190-4FA8C88C680F}" srcOrd="0" destOrd="0" presId="urn:microsoft.com/office/officeart/2005/8/layout/vList2"/>
    <dgm:cxn modelId="{C4933041-9719-4A2F-B5B6-C32A57ECDD48}" srcId="{FAF2C2F3-6CC0-4FED-AC23-4BB8003F14EB}" destId="{D696CE07-78CF-49E0-B47A-6DCB4F488457}" srcOrd="0" destOrd="0" parTransId="{E9DF69D5-0486-4855-9CD0-77780FD933D9}" sibTransId="{421BD4A5-C096-4634-B6FC-E25FF2D27465}"/>
    <dgm:cxn modelId="{31A9546B-60A3-47F9-BD5F-2E6059A52832}" srcId="{FAF2C2F3-6CC0-4FED-AC23-4BB8003F14EB}" destId="{FF88B6D3-C337-4B06-9C36-85AFDE14A45C}" srcOrd="3" destOrd="0" parTransId="{BA0ED09C-725A-4342-AD28-96EB1ED7CDC1}" sibTransId="{01F8CEF0-146C-4942-A8B4-4AE8EC09EA5A}"/>
    <dgm:cxn modelId="{EE7FB252-3D94-44FD-BA6E-D0F88EEF1173}" type="presOf" srcId="{D696CE07-78CF-49E0-B47A-6DCB4F488457}" destId="{7C92F24B-8CA0-44A5-A211-4E1D522DFF81}" srcOrd="0" destOrd="0" presId="urn:microsoft.com/office/officeart/2005/8/layout/vList2"/>
    <dgm:cxn modelId="{321B99AC-A395-4271-B6D5-083006ABC785}" srcId="{FAF2C2F3-6CC0-4FED-AC23-4BB8003F14EB}" destId="{4D1793FE-E9AF-4DCC-A254-BD48BB4D8460}" srcOrd="1" destOrd="0" parTransId="{D989A7CC-CAB2-4B4A-9A8A-6911B8333696}" sibTransId="{43E7581E-8C14-43C7-BC29-2DD6521ADBDF}"/>
    <dgm:cxn modelId="{4E6844C4-22AF-4342-83E3-56ACB217972D}" type="presOf" srcId="{FAF2C2F3-6CC0-4FED-AC23-4BB8003F14EB}" destId="{025C5976-6647-4469-AF5E-5E1736F4896D}" srcOrd="0" destOrd="0" presId="urn:microsoft.com/office/officeart/2005/8/layout/vList2"/>
    <dgm:cxn modelId="{8F8965C4-33D5-4643-AF73-AB686BB844A2}" type="presOf" srcId="{4D1793FE-E9AF-4DCC-A254-BD48BB4D8460}" destId="{8936CA33-3618-46F4-AAF9-42F2B9178830}" srcOrd="0" destOrd="0" presId="urn:microsoft.com/office/officeart/2005/8/layout/vList2"/>
    <dgm:cxn modelId="{BDEFF4C8-FCF3-41CB-89F7-EA569F8DB551}" type="presOf" srcId="{FF88B6D3-C337-4B06-9C36-85AFDE14A45C}" destId="{634C49B7-F74D-4C43-A9C0-D31B686AFACC}" srcOrd="0" destOrd="0" presId="urn:microsoft.com/office/officeart/2005/8/layout/vList2"/>
    <dgm:cxn modelId="{9A0D5CFB-A52B-4593-BB72-181E6CD8FE72}" srcId="{FAF2C2F3-6CC0-4FED-AC23-4BB8003F14EB}" destId="{BC387E98-CB88-47B1-92A5-9CA748627F58}" srcOrd="2" destOrd="0" parTransId="{E05FDC5C-8CCA-4C4F-8F29-A1E2230B11B4}" sibTransId="{FDDDDBF6-A2F8-4817-A218-B2785966E7BF}"/>
    <dgm:cxn modelId="{4702A43D-A9A5-4D15-8025-3FE4D10F6071}" type="presParOf" srcId="{025C5976-6647-4469-AF5E-5E1736F4896D}" destId="{7C92F24B-8CA0-44A5-A211-4E1D522DFF81}" srcOrd="0" destOrd="0" presId="urn:microsoft.com/office/officeart/2005/8/layout/vList2"/>
    <dgm:cxn modelId="{B48C4CB0-044C-4E79-ACC5-F4EA5640A6C3}" type="presParOf" srcId="{025C5976-6647-4469-AF5E-5E1736F4896D}" destId="{471EB6D4-6A42-4FD4-910F-140AF18EBE91}" srcOrd="1" destOrd="0" presId="urn:microsoft.com/office/officeart/2005/8/layout/vList2"/>
    <dgm:cxn modelId="{03802029-4C7C-430F-B37C-D977DFB4EE15}" type="presParOf" srcId="{025C5976-6647-4469-AF5E-5E1736F4896D}" destId="{8936CA33-3618-46F4-AAF9-42F2B9178830}" srcOrd="2" destOrd="0" presId="urn:microsoft.com/office/officeart/2005/8/layout/vList2"/>
    <dgm:cxn modelId="{F8B0B887-E034-4BBB-9A54-F440C6549F09}" type="presParOf" srcId="{025C5976-6647-4469-AF5E-5E1736F4896D}" destId="{AA39DBDE-6323-447E-93DE-3D5BE7794A36}" srcOrd="3" destOrd="0" presId="urn:microsoft.com/office/officeart/2005/8/layout/vList2"/>
    <dgm:cxn modelId="{3F67772F-4D94-4F8A-AE43-386B6C23A6F6}" type="presParOf" srcId="{025C5976-6647-4469-AF5E-5E1736F4896D}" destId="{3D6370A5-0D66-4803-A190-4FA8C88C680F}" srcOrd="4" destOrd="0" presId="urn:microsoft.com/office/officeart/2005/8/layout/vList2"/>
    <dgm:cxn modelId="{FCA06575-3437-459E-9061-49885659F916}" type="presParOf" srcId="{025C5976-6647-4469-AF5E-5E1736F4896D}" destId="{97B98C89-7E36-4100-9F3C-8F9D46549F4D}" srcOrd="5" destOrd="0" presId="urn:microsoft.com/office/officeart/2005/8/layout/vList2"/>
    <dgm:cxn modelId="{1FF88B94-67BC-4E16-9596-93213070146B}" type="presParOf" srcId="{025C5976-6647-4469-AF5E-5E1736F4896D}" destId="{634C49B7-F74D-4C43-A9C0-D31B686AFA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F6E30-7703-4714-9273-EDACB52A18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869E68-8EBA-4C0F-A784-E1964E505C7A}">
      <dgm:prSet/>
      <dgm:spPr/>
      <dgm:t>
        <a:bodyPr/>
        <a:lstStyle/>
        <a:p>
          <a:r>
            <a:rPr lang="en-GB"/>
            <a:t>1. Select the best attribute using Attribute Selection Measures(ASM) to split the records.</a:t>
          </a:r>
          <a:endParaRPr lang="en-US"/>
        </a:p>
      </dgm:t>
    </dgm:pt>
    <dgm:pt modelId="{44873464-823A-4C9C-92B5-1B7D24C89C8A}" type="parTrans" cxnId="{23B0FFDB-E0A0-43DB-995E-290672913A95}">
      <dgm:prSet/>
      <dgm:spPr/>
      <dgm:t>
        <a:bodyPr/>
        <a:lstStyle/>
        <a:p>
          <a:endParaRPr lang="en-US"/>
        </a:p>
      </dgm:t>
    </dgm:pt>
    <dgm:pt modelId="{5B86F13A-9F39-48C8-A3F2-CC0A9CC8E65A}" type="sibTrans" cxnId="{23B0FFDB-E0A0-43DB-995E-290672913A95}">
      <dgm:prSet/>
      <dgm:spPr/>
      <dgm:t>
        <a:bodyPr/>
        <a:lstStyle/>
        <a:p>
          <a:endParaRPr lang="en-US"/>
        </a:p>
      </dgm:t>
    </dgm:pt>
    <dgm:pt modelId="{9471A052-6CE2-4F5F-B3BA-BFF22DF94900}">
      <dgm:prSet/>
      <dgm:spPr/>
      <dgm:t>
        <a:bodyPr/>
        <a:lstStyle/>
        <a:p>
          <a:r>
            <a:rPr lang="en-GB"/>
            <a:t>2. Make that attribute a decision node and split the dataset into smaller subsets.</a:t>
          </a:r>
          <a:endParaRPr lang="en-US"/>
        </a:p>
      </dgm:t>
    </dgm:pt>
    <dgm:pt modelId="{71BB7CFB-B1C0-4229-AEF7-2BDA56034503}" type="parTrans" cxnId="{69E341F5-367A-41C7-B5D6-CAE2FAA0B245}">
      <dgm:prSet/>
      <dgm:spPr/>
      <dgm:t>
        <a:bodyPr/>
        <a:lstStyle/>
        <a:p>
          <a:endParaRPr lang="en-US"/>
        </a:p>
      </dgm:t>
    </dgm:pt>
    <dgm:pt modelId="{6B6CFF7E-EDCB-4777-A879-3484DFD6A772}" type="sibTrans" cxnId="{69E341F5-367A-41C7-B5D6-CAE2FAA0B245}">
      <dgm:prSet/>
      <dgm:spPr/>
      <dgm:t>
        <a:bodyPr/>
        <a:lstStyle/>
        <a:p>
          <a:endParaRPr lang="en-US"/>
        </a:p>
      </dgm:t>
    </dgm:pt>
    <dgm:pt modelId="{49996438-D30F-463B-9F08-491AAA4D9CC1}">
      <dgm:prSet/>
      <dgm:spPr/>
      <dgm:t>
        <a:bodyPr/>
        <a:lstStyle/>
        <a:p>
          <a:r>
            <a:rPr lang="en-GB"/>
            <a:t>3. Start building the tree by repeating this process recursively for each child until one of the condition will match:</a:t>
          </a:r>
          <a:endParaRPr lang="en-US"/>
        </a:p>
      </dgm:t>
    </dgm:pt>
    <dgm:pt modelId="{14490CD5-EC22-40DE-9728-27A79563539D}" type="parTrans" cxnId="{78400D44-E1DE-446E-B1A0-9DC65274625F}">
      <dgm:prSet/>
      <dgm:spPr/>
      <dgm:t>
        <a:bodyPr/>
        <a:lstStyle/>
        <a:p>
          <a:endParaRPr lang="en-US"/>
        </a:p>
      </dgm:t>
    </dgm:pt>
    <dgm:pt modelId="{C4131003-A7FC-4CD9-B6A3-5BA1DEB41055}" type="sibTrans" cxnId="{78400D44-E1DE-446E-B1A0-9DC65274625F}">
      <dgm:prSet/>
      <dgm:spPr/>
      <dgm:t>
        <a:bodyPr/>
        <a:lstStyle/>
        <a:p>
          <a:endParaRPr lang="en-US"/>
        </a:p>
      </dgm:t>
    </dgm:pt>
    <dgm:pt modelId="{B0EF3C90-7171-45DE-87CA-8D90659B54CE}">
      <dgm:prSet/>
      <dgm:spPr/>
      <dgm:t>
        <a:bodyPr/>
        <a:lstStyle/>
        <a:p>
          <a:r>
            <a:rPr lang="en-GB"/>
            <a:t>* All the tuples belong to the same attribute value.</a:t>
          </a:r>
          <a:endParaRPr lang="en-US"/>
        </a:p>
      </dgm:t>
    </dgm:pt>
    <dgm:pt modelId="{3FAEEC20-60D4-4BA6-98CC-72D38D3A352D}" type="parTrans" cxnId="{4C403D21-AD6A-43F7-A95C-AB5CCF11E61C}">
      <dgm:prSet/>
      <dgm:spPr/>
      <dgm:t>
        <a:bodyPr/>
        <a:lstStyle/>
        <a:p>
          <a:endParaRPr lang="en-US"/>
        </a:p>
      </dgm:t>
    </dgm:pt>
    <dgm:pt modelId="{48946638-A76C-4F68-B738-7C0BE19F54F4}" type="sibTrans" cxnId="{4C403D21-AD6A-43F7-A95C-AB5CCF11E61C}">
      <dgm:prSet/>
      <dgm:spPr/>
      <dgm:t>
        <a:bodyPr/>
        <a:lstStyle/>
        <a:p>
          <a:endParaRPr lang="en-US"/>
        </a:p>
      </dgm:t>
    </dgm:pt>
    <dgm:pt modelId="{3599A36C-A878-4989-91D7-B9E512991E46}">
      <dgm:prSet/>
      <dgm:spPr/>
      <dgm:t>
        <a:bodyPr/>
        <a:lstStyle/>
        <a:p>
          <a:r>
            <a:rPr lang="en-GB" dirty="0"/>
            <a:t>There  are no more remaining attributes.</a:t>
          </a:r>
          <a:endParaRPr lang="en-US" dirty="0"/>
        </a:p>
      </dgm:t>
    </dgm:pt>
    <dgm:pt modelId="{FAD72D10-46D9-4535-90F4-7FB9BBE31AA4}" type="parTrans" cxnId="{55CE5549-D0A4-4143-8E94-D52160D038C9}">
      <dgm:prSet/>
      <dgm:spPr/>
      <dgm:t>
        <a:bodyPr/>
        <a:lstStyle/>
        <a:p>
          <a:endParaRPr lang="en-US"/>
        </a:p>
      </dgm:t>
    </dgm:pt>
    <dgm:pt modelId="{5A070ADF-2D3B-47D3-896E-9DFEA51FAF67}" type="sibTrans" cxnId="{55CE5549-D0A4-4143-8E94-D52160D038C9}">
      <dgm:prSet/>
      <dgm:spPr/>
      <dgm:t>
        <a:bodyPr/>
        <a:lstStyle/>
        <a:p>
          <a:endParaRPr lang="en-US"/>
        </a:p>
      </dgm:t>
    </dgm:pt>
    <dgm:pt modelId="{306F5D7C-B69E-4E32-9B07-225946B5B490}" type="pres">
      <dgm:prSet presAssocID="{F1DF6E30-7703-4714-9273-EDACB52A18FC}" presName="Name0" presStyleCnt="0">
        <dgm:presLayoutVars>
          <dgm:dir/>
          <dgm:resizeHandles val="exact"/>
        </dgm:presLayoutVars>
      </dgm:prSet>
      <dgm:spPr/>
    </dgm:pt>
    <dgm:pt modelId="{46A23F67-EB88-45E6-9BDE-492B5EF537CB}" type="pres">
      <dgm:prSet presAssocID="{85869E68-8EBA-4C0F-A784-E1964E505C7A}" presName="node" presStyleLbl="node1" presStyleIdx="0" presStyleCnt="4">
        <dgm:presLayoutVars>
          <dgm:bulletEnabled val="1"/>
        </dgm:presLayoutVars>
      </dgm:prSet>
      <dgm:spPr/>
    </dgm:pt>
    <dgm:pt modelId="{FA202C5C-8D8A-419D-9873-27316E014162}" type="pres">
      <dgm:prSet presAssocID="{5B86F13A-9F39-48C8-A3F2-CC0A9CC8E65A}" presName="sibTrans" presStyleLbl="sibTrans1D1" presStyleIdx="0" presStyleCnt="3"/>
      <dgm:spPr/>
    </dgm:pt>
    <dgm:pt modelId="{0F795E27-1A4A-47AC-87C4-596E2A13D066}" type="pres">
      <dgm:prSet presAssocID="{5B86F13A-9F39-48C8-A3F2-CC0A9CC8E65A}" presName="connectorText" presStyleLbl="sibTrans1D1" presStyleIdx="0" presStyleCnt="3"/>
      <dgm:spPr/>
    </dgm:pt>
    <dgm:pt modelId="{39D55F8F-1AB9-4C02-8026-5922C27C167A}" type="pres">
      <dgm:prSet presAssocID="{9471A052-6CE2-4F5F-B3BA-BFF22DF94900}" presName="node" presStyleLbl="node1" presStyleIdx="1" presStyleCnt="4">
        <dgm:presLayoutVars>
          <dgm:bulletEnabled val="1"/>
        </dgm:presLayoutVars>
      </dgm:prSet>
      <dgm:spPr/>
    </dgm:pt>
    <dgm:pt modelId="{1AEC1DC3-6CC4-4BB9-ACD3-99DED2F855F9}" type="pres">
      <dgm:prSet presAssocID="{6B6CFF7E-EDCB-4777-A879-3484DFD6A772}" presName="sibTrans" presStyleLbl="sibTrans1D1" presStyleIdx="1" presStyleCnt="3"/>
      <dgm:spPr/>
    </dgm:pt>
    <dgm:pt modelId="{839EA77E-91B9-4908-9A5B-7AA484747BA7}" type="pres">
      <dgm:prSet presAssocID="{6B6CFF7E-EDCB-4777-A879-3484DFD6A772}" presName="connectorText" presStyleLbl="sibTrans1D1" presStyleIdx="1" presStyleCnt="3"/>
      <dgm:spPr/>
    </dgm:pt>
    <dgm:pt modelId="{5688F159-1EBB-41D7-A9A7-0729291CB9C2}" type="pres">
      <dgm:prSet presAssocID="{49996438-D30F-463B-9F08-491AAA4D9CC1}" presName="node" presStyleLbl="node1" presStyleIdx="2" presStyleCnt="4">
        <dgm:presLayoutVars>
          <dgm:bulletEnabled val="1"/>
        </dgm:presLayoutVars>
      </dgm:prSet>
      <dgm:spPr/>
    </dgm:pt>
    <dgm:pt modelId="{DF458C98-6DFA-4A56-942E-2AAAC35D66DE}" type="pres">
      <dgm:prSet presAssocID="{C4131003-A7FC-4CD9-B6A3-5BA1DEB41055}" presName="sibTrans" presStyleLbl="sibTrans1D1" presStyleIdx="2" presStyleCnt="3"/>
      <dgm:spPr/>
    </dgm:pt>
    <dgm:pt modelId="{B09E5A21-208C-49D0-BEAC-32E6837DF014}" type="pres">
      <dgm:prSet presAssocID="{C4131003-A7FC-4CD9-B6A3-5BA1DEB41055}" presName="connectorText" presStyleLbl="sibTrans1D1" presStyleIdx="2" presStyleCnt="3"/>
      <dgm:spPr/>
    </dgm:pt>
    <dgm:pt modelId="{67F12BF9-C6B2-4217-BDAF-54D3DC75E3D0}" type="pres">
      <dgm:prSet presAssocID="{B0EF3C90-7171-45DE-87CA-8D90659B54CE}" presName="node" presStyleLbl="node1" presStyleIdx="3" presStyleCnt="4">
        <dgm:presLayoutVars>
          <dgm:bulletEnabled val="1"/>
        </dgm:presLayoutVars>
      </dgm:prSet>
      <dgm:spPr/>
    </dgm:pt>
  </dgm:ptLst>
  <dgm:cxnLst>
    <dgm:cxn modelId="{B6728F0A-9B45-4DC4-B279-C9B9268F1569}" type="presOf" srcId="{3599A36C-A878-4989-91D7-B9E512991E46}" destId="{67F12BF9-C6B2-4217-BDAF-54D3DC75E3D0}" srcOrd="0" destOrd="1" presId="urn:microsoft.com/office/officeart/2016/7/layout/RepeatingBendingProcessNew"/>
    <dgm:cxn modelId="{0D38AF0B-A5AC-475A-96FE-5D4ACF8BDF77}" type="presOf" srcId="{C4131003-A7FC-4CD9-B6A3-5BA1DEB41055}" destId="{B09E5A21-208C-49D0-BEAC-32E6837DF014}" srcOrd="1" destOrd="0" presId="urn:microsoft.com/office/officeart/2016/7/layout/RepeatingBendingProcessNew"/>
    <dgm:cxn modelId="{E3FF0119-D504-457B-98FE-84AE205DA376}" type="presOf" srcId="{C4131003-A7FC-4CD9-B6A3-5BA1DEB41055}" destId="{DF458C98-6DFA-4A56-942E-2AAAC35D66DE}" srcOrd="0" destOrd="0" presId="urn:microsoft.com/office/officeart/2016/7/layout/RepeatingBendingProcessNew"/>
    <dgm:cxn modelId="{46407219-16B8-48D6-94E1-0C547E285EED}" type="presOf" srcId="{49996438-D30F-463B-9F08-491AAA4D9CC1}" destId="{5688F159-1EBB-41D7-A9A7-0729291CB9C2}" srcOrd="0" destOrd="0" presId="urn:microsoft.com/office/officeart/2016/7/layout/RepeatingBendingProcessNew"/>
    <dgm:cxn modelId="{4C403D21-AD6A-43F7-A95C-AB5CCF11E61C}" srcId="{F1DF6E30-7703-4714-9273-EDACB52A18FC}" destId="{B0EF3C90-7171-45DE-87CA-8D90659B54CE}" srcOrd="3" destOrd="0" parTransId="{3FAEEC20-60D4-4BA6-98CC-72D38D3A352D}" sibTransId="{48946638-A76C-4F68-B738-7C0BE19F54F4}"/>
    <dgm:cxn modelId="{C5C63C27-680A-4161-A0C4-81EEFCD60E92}" type="presOf" srcId="{5B86F13A-9F39-48C8-A3F2-CC0A9CC8E65A}" destId="{0F795E27-1A4A-47AC-87C4-596E2A13D066}" srcOrd="1" destOrd="0" presId="urn:microsoft.com/office/officeart/2016/7/layout/RepeatingBendingProcessNew"/>
    <dgm:cxn modelId="{2D0E2436-76D3-4977-B503-05200ED0E542}" type="presOf" srcId="{5B86F13A-9F39-48C8-A3F2-CC0A9CC8E65A}" destId="{FA202C5C-8D8A-419D-9873-27316E014162}" srcOrd="0" destOrd="0" presId="urn:microsoft.com/office/officeart/2016/7/layout/RepeatingBendingProcessNew"/>
    <dgm:cxn modelId="{78400D44-E1DE-446E-B1A0-9DC65274625F}" srcId="{F1DF6E30-7703-4714-9273-EDACB52A18FC}" destId="{49996438-D30F-463B-9F08-491AAA4D9CC1}" srcOrd="2" destOrd="0" parTransId="{14490CD5-EC22-40DE-9728-27A79563539D}" sibTransId="{C4131003-A7FC-4CD9-B6A3-5BA1DEB41055}"/>
    <dgm:cxn modelId="{55CE5549-D0A4-4143-8E94-D52160D038C9}" srcId="{B0EF3C90-7171-45DE-87CA-8D90659B54CE}" destId="{3599A36C-A878-4989-91D7-B9E512991E46}" srcOrd="0" destOrd="0" parTransId="{FAD72D10-46D9-4535-90F4-7FB9BBE31AA4}" sibTransId="{5A070ADF-2D3B-47D3-896E-9DFEA51FAF67}"/>
    <dgm:cxn modelId="{BF10016C-1EF0-4F8C-A7FA-75B1C8CDF0F9}" type="presOf" srcId="{9471A052-6CE2-4F5F-B3BA-BFF22DF94900}" destId="{39D55F8F-1AB9-4C02-8026-5922C27C167A}" srcOrd="0" destOrd="0" presId="urn:microsoft.com/office/officeart/2016/7/layout/RepeatingBendingProcessNew"/>
    <dgm:cxn modelId="{04939171-7B07-4481-AE70-D56556994CC6}" type="presOf" srcId="{B0EF3C90-7171-45DE-87CA-8D90659B54CE}" destId="{67F12BF9-C6B2-4217-BDAF-54D3DC75E3D0}" srcOrd="0" destOrd="0" presId="urn:microsoft.com/office/officeart/2016/7/layout/RepeatingBendingProcessNew"/>
    <dgm:cxn modelId="{7567CB58-19FF-4E3C-9C4D-E0F57088A6D0}" type="presOf" srcId="{6B6CFF7E-EDCB-4777-A879-3484DFD6A772}" destId="{1AEC1DC3-6CC4-4BB9-ACD3-99DED2F855F9}" srcOrd="0" destOrd="0" presId="urn:microsoft.com/office/officeart/2016/7/layout/RepeatingBendingProcessNew"/>
    <dgm:cxn modelId="{7939FA80-4300-4615-869E-0B57E6B57E0B}" type="presOf" srcId="{85869E68-8EBA-4C0F-A784-E1964E505C7A}" destId="{46A23F67-EB88-45E6-9BDE-492B5EF537CB}" srcOrd="0" destOrd="0" presId="urn:microsoft.com/office/officeart/2016/7/layout/RepeatingBendingProcessNew"/>
    <dgm:cxn modelId="{838D4CB1-C550-4A3A-A4F4-1DEE93D4D513}" type="presOf" srcId="{F1DF6E30-7703-4714-9273-EDACB52A18FC}" destId="{306F5D7C-B69E-4E32-9B07-225946B5B490}" srcOrd="0" destOrd="0" presId="urn:microsoft.com/office/officeart/2016/7/layout/RepeatingBendingProcessNew"/>
    <dgm:cxn modelId="{23B0FFDB-E0A0-43DB-995E-290672913A95}" srcId="{F1DF6E30-7703-4714-9273-EDACB52A18FC}" destId="{85869E68-8EBA-4C0F-A784-E1964E505C7A}" srcOrd="0" destOrd="0" parTransId="{44873464-823A-4C9C-92B5-1B7D24C89C8A}" sibTransId="{5B86F13A-9F39-48C8-A3F2-CC0A9CC8E65A}"/>
    <dgm:cxn modelId="{69E341F5-367A-41C7-B5D6-CAE2FAA0B245}" srcId="{F1DF6E30-7703-4714-9273-EDACB52A18FC}" destId="{9471A052-6CE2-4F5F-B3BA-BFF22DF94900}" srcOrd="1" destOrd="0" parTransId="{71BB7CFB-B1C0-4229-AEF7-2BDA56034503}" sibTransId="{6B6CFF7E-EDCB-4777-A879-3484DFD6A772}"/>
    <dgm:cxn modelId="{C14E29F8-E29A-42FF-8987-9AD7B7496793}" type="presOf" srcId="{6B6CFF7E-EDCB-4777-A879-3484DFD6A772}" destId="{839EA77E-91B9-4908-9A5B-7AA484747BA7}" srcOrd="1" destOrd="0" presId="urn:microsoft.com/office/officeart/2016/7/layout/RepeatingBendingProcessNew"/>
    <dgm:cxn modelId="{B2D3693C-89E2-4E80-8920-12B637D18F9C}" type="presParOf" srcId="{306F5D7C-B69E-4E32-9B07-225946B5B490}" destId="{46A23F67-EB88-45E6-9BDE-492B5EF537CB}" srcOrd="0" destOrd="0" presId="urn:microsoft.com/office/officeart/2016/7/layout/RepeatingBendingProcessNew"/>
    <dgm:cxn modelId="{7F61EEE8-421E-4F50-8CDA-F91093990338}" type="presParOf" srcId="{306F5D7C-B69E-4E32-9B07-225946B5B490}" destId="{FA202C5C-8D8A-419D-9873-27316E014162}" srcOrd="1" destOrd="0" presId="urn:microsoft.com/office/officeart/2016/7/layout/RepeatingBendingProcessNew"/>
    <dgm:cxn modelId="{74B981B0-1727-4306-9454-F28D1BF6C749}" type="presParOf" srcId="{FA202C5C-8D8A-419D-9873-27316E014162}" destId="{0F795E27-1A4A-47AC-87C4-596E2A13D066}" srcOrd="0" destOrd="0" presId="urn:microsoft.com/office/officeart/2016/7/layout/RepeatingBendingProcessNew"/>
    <dgm:cxn modelId="{DB113478-59C1-476A-87D2-0A93CEEBBCC3}" type="presParOf" srcId="{306F5D7C-B69E-4E32-9B07-225946B5B490}" destId="{39D55F8F-1AB9-4C02-8026-5922C27C167A}" srcOrd="2" destOrd="0" presId="urn:microsoft.com/office/officeart/2016/7/layout/RepeatingBendingProcessNew"/>
    <dgm:cxn modelId="{54E80AD7-FFFA-442E-B8E6-2AFCDA24671F}" type="presParOf" srcId="{306F5D7C-B69E-4E32-9B07-225946B5B490}" destId="{1AEC1DC3-6CC4-4BB9-ACD3-99DED2F855F9}" srcOrd="3" destOrd="0" presId="urn:microsoft.com/office/officeart/2016/7/layout/RepeatingBendingProcessNew"/>
    <dgm:cxn modelId="{E5FE338F-18BD-4677-9FF3-42F884E20EF2}" type="presParOf" srcId="{1AEC1DC3-6CC4-4BB9-ACD3-99DED2F855F9}" destId="{839EA77E-91B9-4908-9A5B-7AA484747BA7}" srcOrd="0" destOrd="0" presId="urn:microsoft.com/office/officeart/2016/7/layout/RepeatingBendingProcessNew"/>
    <dgm:cxn modelId="{9AD18820-D765-42E3-BCC2-E0611C927A19}" type="presParOf" srcId="{306F5D7C-B69E-4E32-9B07-225946B5B490}" destId="{5688F159-1EBB-41D7-A9A7-0729291CB9C2}" srcOrd="4" destOrd="0" presId="urn:microsoft.com/office/officeart/2016/7/layout/RepeatingBendingProcessNew"/>
    <dgm:cxn modelId="{0EDE123D-6410-4EC6-BCBF-CEBC9BB70CE3}" type="presParOf" srcId="{306F5D7C-B69E-4E32-9B07-225946B5B490}" destId="{DF458C98-6DFA-4A56-942E-2AAAC35D66DE}" srcOrd="5" destOrd="0" presId="urn:microsoft.com/office/officeart/2016/7/layout/RepeatingBendingProcessNew"/>
    <dgm:cxn modelId="{C12B7C0D-01BB-4E86-97E0-75EF49261731}" type="presParOf" srcId="{DF458C98-6DFA-4A56-942E-2AAAC35D66DE}" destId="{B09E5A21-208C-49D0-BEAC-32E6837DF014}" srcOrd="0" destOrd="0" presId="urn:microsoft.com/office/officeart/2016/7/layout/RepeatingBendingProcessNew"/>
    <dgm:cxn modelId="{5061F34B-33F1-4971-83D5-4A7476A886DA}" type="presParOf" srcId="{306F5D7C-B69E-4E32-9B07-225946B5B490}" destId="{67F12BF9-C6B2-4217-BDAF-54D3DC75E3D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C9157-786C-42A7-8D66-66475EE572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9084C1-55CE-4D74-8B84-4F22D66A1DC4}">
      <dgm:prSet/>
      <dgm:spPr/>
      <dgm:t>
        <a:bodyPr/>
        <a:lstStyle/>
        <a:p>
          <a:r>
            <a:rPr lang="en-GB" dirty="0"/>
            <a:t>Prune each node one by one (except the root and the leaf nodes).</a:t>
          </a:r>
          <a:endParaRPr lang="en-US" dirty="0"/>
        </a:p>
      </dgm:t>
    </dgm:pt>
    <dgm:pt modelId="{7E12433C-F511-4DFD-B695-3ADF088E5954}" type="parTrans" cxnId="{AD4A339E-0951-4A58-806E-27E13DDBAB16}">
      <dgm:prSet/>
      <dgm:spPr/>
      <dgm:t>
        <a:bodyPr/>
        <a:lstStyle/>
        <a:p>
          <a:endParaRPr lang="en-US"/>
        </a:p>
      </dgm:t>
    </dgm:pt>
    <dgm:pt modelId="{FF573F92-C6C1-41E2-A125-3538F3AAC6F4}" type="sibTrans" cxnId="{AD4A339E-0951-4A58-806E-27E13DDBAB16}">
      <dgm:prSet/>
      <dgm:spPr/>
      <dgm:t>
        <a:bodyPr/>
        <a:lstStyle/>
        <a:p>
          <a:endParaRPr lang="en-US"/>
        </a:p>
      </dgm:t>
    </dgm:pt>
    <dgm:pt modelId="{FB2C20E1-D5C0-4391-A6D9-5A83F0D95F22}">
      <dgm:prSet/>
      <dgm:spPr/>
      <dgm:t>
        <a:bodyPr/>
        <a:lstStyle/>
        <a:p>
          <a:r>
            <a:rPr lang="en-GB"/>
            <a:t>Check wither pruning helps in increasing the accuracy or not:</a:t>
          </a:r>
          <a:endParaRPr lang="en-US"/>
        </a:p>
      </dgm:t>
    </dgm:pt>
    <dgm:pt modelId="{F327D96E-79E5-4BA0-B9B9-D3D4FAB98CF5}" type="parTrans" cxnId="{E94C5634-B9B0-4A3F-9E25-099DF1486C07}">
      <dgm:prSet/>
      <dgm:spPr/>
      <dgm:t>
        <a:bodyPr/>
        <a:lstStyle/>
        <a:p>
          <a:endParaRPr lang="en-US"/>
        </a:p>
      </dgm:t>
    </dgm:pt>
    <dgm:pt modelId="{946B7BAB-FCE3-4777-BB0F-D2747D15AFC9}" type="sibTrans" cxnId="{E94C5634-B9B0-4A3F-9E25-099DF1486C07}">
      <dgm:prSet/>
      <dgm:spPr/>
      <dgm:t>
        <a:bodyPr/>
        <a:lstStyle/>
        <a:p>
          <a:endParaRPr lang="en-US"/>
        </a:p>
      </dgm:t>
    </dgm:pt>
    <dgm:pt modelId="{DE64F26F-F38B-4B82-9FFD-6C9B058146F2}">
      <dgm:prSet/>
      <dgm:spPr/>
      <dgm:t>
        <a:bodyPr/>
        <a:lstStyle/>
        <a:p>
          <a:r>
            <a:rPr lang="en-GB" dirty="0"/>
            <a:t>If the accuracy increases, prune the node which gives the 	maximum accuracy at the end to construct the final tree.</a:t>
          </a:r>
          <a:endParaRPr lang="en-US" dirty="0"/>
        </a:p>
      </dgm:t>
    </dgm:pt>
    <dgm:pt modelId="{1996ADD3-EFE0-46AD-9D90-C6E6B0AD5303}" type="parTrans" cxnId="{FEBFC9A3-F38F-4746-88E6-06934C97E6D8}">
      <dgm:prSet/>
      <dgm:spPr/>
      <dgm:t>
        <a:bodyPr/>
        <a:lstStyle/>
        <a:p>
          <a:endParaRPr lang="en-US"/>
        </a:p>
      </dgm:t>
    </dgm:pt>
    <dgm:pt modelId="{989E4F5C-CFA0-4B71-A4C1-D5545B632253}" type="sibTrans" cxnId="{FEBFC9A3-F38F-4746-88E6-06934C97E6D8}">
      <dgm:prSet/>
      <dgm:spPr/>
      <dgm:t>
        <a:bodyPr/>
        <a:lstStyle/>
        <a:p>
          <a:endParaRPr lang="en-US"/>
        </a:p>
      </dgm:t>
    </dgm:pt>
    <dgm:pt modelId="{C933C2EA-FF18-4B96-9176-E2EC20700641}">
      <dgm:prSet/>
      <dgm:spPr/>
      <dgm:t>
        <a:bodyPr/>
        <a:lstStyle/>
        <a:p>
          <a:r>
            <a:rPr lang="en-GB" dirty="0"/>
            <a:t>If the accuracy is  100%, stop the algorithm right there and do 	not check for further new nodes.</a:t>
          </a:r>
          <a:endParaRPr lang="en-US" dirty="0"/>
        </a:p>
      </dgm:t>
    </dgm:pt>
    <dgm:pt modelId="{82B25ACF-2AFD-4A97-A1F7-3AB064944711}" type="parTrans" cxnId="{F1DFC4E4-1E83-43EA-984A-BF58FDB64B4F}">
      <dgm:prSet/>
      <dgm:spPr/>
      <dgm:t>
        <a:bodyPr/>
        <a:lstStyle/>
        <a:p>
          <a:endParaRPr lang="en-US"/>
        </a:p>
      </dgm:t>
    </dgm:pt>
    <dgm:pt modelId="{82782702-4DA5-456A-8DDD-67BB19A6FCB1}" type="sibTrans" cxnId="{F1DFC4E4-1E83-43EA-984A-BF58FDB64B4F}">
      <dgm:prSet/>
      <dgm:spPr/>
      <dgm:t>
        <a:bodyPr/>
        <a:lstStyle/>
        <a:p>
          <a:endParaRPr lang="en-US"/>
        </a:p>
      </dgm:t>
    </dgm:pt>
    <dgm:pt modelId="{4B0F7144-0C6C-4CAA-92CE-ECC128856662}" type="pres">
      <dgm:prSet presAssocID="{F31C9157-786C-42A7-8D66-66475EE5726B}" presName="linear" presStyleCnt="0">
        <dgm:presLayoutVars>
          <dgm:animLvl val="lvl"/>
          <dgm:resizeHandles val="exact"/>
        </dgm:presLayoutVars>
      </dgm:prSet>
      <dgm:spPr/>
    </dgm:pt>
    <dgm:pt modelId="{D925A205-411A-41F6-BD6C-D70F2A2D1098}" type="pres">
      <dgm:prSet presAssocID="{7F9084C1-55CE-4D74-8B84-4F22D66A1D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A292DC-9324-4193-BE4B-A7477D689B27}" type="pres">
      <dgm:prSet presAssocID="{FF573F92-C6C1-41E2-A125-3538F3AAC6F4}" presName="spacer" presStyleCnt="0"/>
      <dgm:spPr/>
    </dgm:pt>
    <dgm:pt modelId="{157467AD-FC2B-4BA2-B753-44FC779625C0}" type="pres">
      <dgm:prSet presAssocID="{FB2C20E1-D5C0-4391-A6D9-5A83F0D95F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5DAE67-D942-4062-91C0-C3E18DEAAAAF}" type="pres">
      <dgm:prSet presAssocID="{FB2C20E1-D5C0-4391-A6D9-5A83F0D95F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881D15-27D6-4D15-AD7E-43C843E3BC1B}" type="presOf" srcId="{DE64F26F-F38B-4B82-9FFD-6C9B058146F2}" destId="{CE5DAE67-D942-4062-91C0-C3E18DEAAAAF}" srcOrd="0" destOrd="0" presId="urn:microsoft.com/office/officeart/2005/8/layout/vList2"/>
    <dgm:cxn modelId="{4D73431B-3357-4CDF-AFE9-D17C76C9B49F}" type="presOf" srcId="{F31C9157-786C-42A7-8D66-66475EE5726B}" destId="{4B0F7144-0C6C-4CAA-92CE-ECC128856662}" srcOrd="0" destOrd="0" presId="urn:microsoft.com/office/officeart/2005/8/layout/vList2"/>
    <dgm:cxn modelId="{E94C5634-B9B0-4A3F-9E25-099DF1486C07}" srcId="{F31C9157-786C-42A7-8D66-66475EE5726B}" destId="{FB2C20E1-D5C0-4391-A6D9-5A83F0D95F22}" srcOrd="1" destOrd="0" parTransId="{F327D96E-79E5-4BA0-B9B9-D3D4FAB98CF5}" sibTransId="{946B7BAB-FCE3-4777-BB0F-D2747D15AFC9}"/>
    <dgm:cxn modelId="{032E509D-0D8E-4A38-AEA2-183007696894}" type="presOf" srcId="{C933C2EA-FF18-4B96-9176-E2EC20700641}" destId="{CE5DAE67-D942-4062-91C0-C3E18DEAAAAF}" srcOrd="0" destOrd="1" presId="urn:microsoft.com/office/officeart/2005/8/layout/vList2"/>
    <dgm:cxn modelId="{AD4A339E-0951-4A58-806E-27E13DDBAB16}" srcId="{F31C9157-786C-42A7-8D66-66475EE5726B}" destId="{7F9084C1-55CE-4D74-8B84-4F22D66A1DC4}" srcOrd="0" destOrd="0" parTransId="{7E12433C-F511-4DFD-B695-3ADF088E5954}" sibTransId="{FF573F92-C6C1-41E2-A125-3538F3AAC6F4}"/>
    <dgm:cxn modelId="{FEBFC9A3-F38F-4746-88E6-06934C97E6D8}" srcId="{FB2C20E1-D5C0-4391-A6D9-5A83F0D95F22}" destId="{DE64F26F-F38B-4B82-9FFD-6C9B058146F2}" srcOrd="0" destOrd="0" parTransId="{1996ADD3-EFE0-46AD-9D90-C6E6B0AD5303}" sibTransId="{989E4F5C-CFA0-4B71-A4C1-D5545B632253}"/>
    <dgm:cxn modelId="{E84A0CD2-6D50-4763-972D-7CDC8842BEB8}" type="presOf" srcId="{FB2C20E1-D5C0-4391-A6D9-5A83F0D95F22}" destId="{157467AD-FC2B-4BA2-B753-44FC779625C0}" srcOrd="0" destOrd="0" presId="urn:microsoft.com/office/officeart/2005/8/layout/vList2"/>
    <dgm:cxn modelId="{F1DFC4E4-1E83-43EA-984A-BF58FDB64B4F}" srcId="{FB2C20E1-D5C0-4391-A6D9-5A83F0D95F22}" destId="{C933C2EA-FF18-4B96-9176-E2EC20700641}" srcOrd="1" destOrd="0" parTransId="{82B25ACF-2AFD-4A97-A1F7-3AB064944711}" sibTransId="{82782702-4DA5-456A-8DDD-67BB19A6FCB1}"/>
    <dgm:cxn modelId="{9384F9E6-9F90-43B3-9827-BC25096C9F57}" type="presOf" srcId="{7F9084C1-55CE-4D74-8B84-4F22D66A1DC4}" destId="{D925A205-411A-41F6-BD6C-D70F2A2D1098}" srcOrd="0" destOrd="0" presId="urn:microsoft.com/office/officeart/2005/8/layout/vList2"/>
    <dgm:cxn modelId="{61530434-7EDD-4254-96DC-A0A09D68E5E7}" type="presParOf" srcId="{4B0F7144-0C6C-4CAA-92CE-ECC128856662}" destId="{D925A205-411A-41F6-BD6C-D70F2A2D1098}" srcOrd="0" destOrd="0" presId="urn:microsoft.com/office/officeart/2005/8/layout/vList2"/>
    <dgm:cxn modelId="{63E89ABC-4F44-4D5E-BF12-866CE28E921E}" type="presParOf" srcId="{4B0F7144-0C6C-4CAA-92CE-ECC128856662}" destId="{53A292DC-9324-4193-BE4B-A7477D689B27}" srcOrd="1" destOrd="0" presId="urn:microsoft.com/office/officeart/2005/8/layout/vList2"/>
    <dgm:cxn modelId="{A2503299-58D8-4216-8E2C-B393CC24B3D1}" type="presParOf" srcId="{4B0F7144-0C6C-4CAA-92CE-ECC128856662}" destId="{157467AD-FC2B-4BA2-B753-44FC779625C0}" srcOrd="2" destOrd="0" presId="urn:microsoft.com/office/officeart/2005/8/layout/vList2"/>
    <dgm:cxn modelId="{378BBFCA-62C5-48CB-A012-9C7FDAB89723}" type="presParOf" srcId="{4B0F7144-0C6C-4CAA-92CE-ECC128856662}" destId="{CE5DAE67-D942-4062-91C0-C3E18DEAAA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71384A-0BD8-4662-BB94-CD086B8BBB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EBAEA6-5C00-4D4D-BDB8-7C8269F743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b="1" dirty="0">
              <a:latin typeface="+mj-lt"/>
            </a:rPr>
            <a:t>Scale the data.</a:t>
          </a:r>
          <a:endParaRPr lang="en-US" sz="2000" b="1" dirty="0">
            <a:latin typeface="+mj-lt"/>
          </a:endParaRPr>
        </a:p>
      </dgm:t>
    </dgm:pt>
    <dgm:pt modelId="{E713400E-3DF6-4AC2-805D-69B7B8A1962C}" type="parTrans" cxnId="{904BBAC5-0D2B-48A4-A864-DB37DB31440B}">
      <dgm:prSet/>
      <dgm:spPr/>
      <dgm:t>
        <a:bodyPr/>
        <a:lstStyle/>
        <a:p>
          <a:endParaRPr lang="en-US"/>
        </a:p>
      </dgm:t>
    </dgm:pt>
    <dgm:pt modelId="{D52C8F5E-D3AE-4074-9C35-7AABF333BD56}" type="sibTrans" cxnId="{904BBAC5-0D2B-48A4-A864-DB37DB31440B}">
      <dgm:prSet phldrT="01" phldr="0"/>
      <dgm:spPr/>
      <dgm:t>
        <a:bodyPr/>
        <a:lstStyle/>
        <a:p>
          <a:endParaRPr lang="en-US"/>
        </a:p>
      </dgm:t>
    </dgm:pt>
    <dgm:pt modelId="{FD31DE49-198F-4573-A99E-8A21902E2F0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b="0" dirty="0"/>
            <a:t>prepare the </a:t>
          </a:r>
          <a:r>
            <a:rPr lang="en-GB" sz="2000" b="0" dirty="0" err="1"/>
            <a:t>polynom</a:t>
          </a:r>
          <a:r>
            <a:rPr lang="en-GB" sz="2000" b="0" dirty="0"/>
            <a:t> required for Algorithm 1</a:t>
          </a:r>
          <a:r>
            <a:rPr lang="en-GB" sz="1100" dirty="0"/>
            <a:t>.</a:t>
          </a:r>
          <a:endParaRPr lang="en-US" sz="1100" dirty="0"/>
        </a:p>
      </dgm:t>
    </dgm:pt>
    <dgm:pt modelId="{51A397E4-FDB9-4497-A3F7-65F79F9B8646}" type="parTrans" cxnId="{3DD37982-B03F-418C-BE70-F99A4A7BD800}">
      <dgm:prSet/>
      <dgm:spPr/>
      <dgm:t>
        <a:bodyPr/>
        <a:lstStyle/>
        <a:p>
          <a:endParaRPr lang="en-US"/>
        </a:p>
      </dgm:t>
    </dgm:pt>
    <dgm:pt modelId="{11A29AAF-E8F4-4CF0-94EA-235204C3CEE2}" type="sibTrans" cxnId="{3DD37982-B03F-418C-BE70-F99A4A7BD800}">
      <dgm:prSet phldrT="02" phldr="0"/>
      <dgm:spPr/>
      <dgm:t>
        <a:bodyPr/>
        <a:lstStyle/>
        <a:p>
          <a:endParaRPr lang="en-US"/>
        </a:p>
      </dgm:t>
    </dgm:pt>
    <dgm:pt modelId="{4DDFEDF9-D1FC-406B-BFEA-AE58538F8C0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build a tree with 1-hot encoding labels.</a:t>
          </a:r>
          <a:endParaRPr lang="en-US" sz="2000" dirty="0"/>
        </a:p>
      </dgm:t>
    </dgm:pt>
    <dgm:pt modelId="{CF11DEEC-8F01-48D5-A606-72B47CAF8AE8}" type="parTrans" cxnId="{6D48B5E0-EA8D-41F0-9C2A-1A772B8A55DB}">
      <dgm:prSet/>
      <dgm:spPr/>
      <dgm:t>
        <a:bodyPr/>
        <a:lstStyle/>
        <a:p>
          <a:endParaRPr lang="en-US"/>
        </a:p>
      </dgm:t>
    </dgm:pt>
    <dgm:pt modelId="{2D347DBD-C673-4D41-A5B9-5342185A8BA3}" type="sibTrans" cxnId="{6D48B5E0-EA8D-41F0-9C2A-1A772B8A55DB}">
      <dgm:prSet phldrT="03" phldr="0"/>
      <dgm:spPr/>
      <dgm:t>
        <a:bodyPr/>
        <a:lstStyle/>
        <a:p>
          <a:endParaRPr lang="en-US"/>
        </a:p>
      </dgm:t>
    </dgm:pt>
    <dgm:pt modelId="{A8236283-5CFE-400D-8774-A4965BE4F6A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We predict on set of samples using Algorithm 1.</a:t>
          </a:r>
          <a:endParaRPr lang="en-US" sz="2000" dirty="0"/>
        </a:p>
      </dgm:t>
    </dgm:pt>
    <dgm:pt modelId="{D79788C9-BCD9-4A11-8AFF-AB8F47F42686}" type="parTrans" cxnId="{67B7AABF-F3F5-4771-ACF9-2D7C4EACFB10}">
      <dgm:prSet/>
      <dgm:spPr/>
      <dgm:t>
        <a:bodyPr/>
        <a:lstStyle/>
        <a:p>
          <a:endParaRPr lang="en-US"/>
        </a:p>
      </dgm:t>
    </dgm:pt>
    <dgm:pt modelId="{F9A6AB8E-4FE4-4F39-AE92-AA274418C500}" type="sibTrans" cxnId="{67B7AABF-F3F5-4771-ACF9-2D7C4EACFB10}">
      <dgm:prSet phldrT="04" phldr="0"/>
      <dgm:spPr/>
      <dgm:t>
        <a:bodyPr/>
        <a:lstStyle/>
        <a:p>
          <a:endParaRPr lang="en-US" dirty="0"/>
        </a:p>
      </dgm:t>
    </dgm:pt>
    <dgm:pt modelId="{B1AE9016-25F8-49CE-8F3E-10063A69A4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dirty="0"/>
            <a:t>Then, we present the main results of Algorithm 1 and compare it to scikit learn results.</a:t>
          </a:r>
          <a:endParaRPr lang="en-US" sz="2000" dirty="0"/>
        </a:p>
      </dgm:t>
    </dgm:pt>
    <dgm:pt modelId="{21BE3F52-FF30-4FA3-BFD3-366C3E9ADCA5}" type="parTrans" cxnId="{97B20ABD-7F3B-4F91-B0AF-34139D4BE0D4}">
      <dgm:prSet/>
      <dgm:spPr/>
      <dgm:t>
        <a:bodyPr/>
        <a:lstStyle/>
        <a:p>
          <a:endParaRPr lang="en-US"/>
        </a:p>
      </dgm:t>
    </dgm:pt>
    <dgm:pt modelId="{CE12D1D7-A886-4545-AD3D-91D4B6C69A6D}" type="sibTrans" cxnId="{97B20ABD-7F3B-4F91-B0AF-34139D4BE0D4}">
      <dgm:prSet phldrT="05" phldr="0"/>
      <dgm:spPr/>
      <dgm:t>
        <a:bodyPr/>
        <a:lstStyle/>
        <a:p>
          <a:endParaRPr lang="en-US"/>
        </a:p>
      </dgm:t>
    </dgm:pt>
    <dgm:pt modelId="{D2E0E65D-C6E8-4E2D-ABAD-A7C364B76A3C}" type="pres">
      <dgm:prSet presAssocID="{9A71384A-0BD8-4662-BB94-CD086B8BBB81}" presName="root" presStyleCnt="0">
        <dgm:presLayoutVars>
          <dgm:dir/>
          <dgm:resizeHandles val="exact"/>
        </dgm:presLayoutVars>
      </dgm:prSet>
      <dgm:spPr/>
    </dgm:pt>
    <dgm:pt modelId="{18C013E3-AAD0-44B8-B939-DD3372C09092}" type="pres">
      <dgm:prSet presAssocID="{BCEBAEA6-5C00-4D4D-BDB8-7C8269F743B9}" presName="compNode" presStyleCnt="0"/>
      <dgm:spPr/>
    </dgm:pt>
    <dgm:pt modelId="{C43E1984-7E01-42E8-942B-60F1DB93B215}" type="pres">
      <dgm:prSet presAssocID="{BCEBAEA6-5C00-4D4D-BDB8-7C8269F743B9}" presName="iconBgRect" presStyleLbl="bgShp" presStyleIdx="0" presStyleCnt="5"/>
      <dgm:spPr/>
    </dgm:pt>
    <dgm:pt modelId="{91FD738B-8441-438C-BC29-3637B26EA6CE}" type="pres">
      <dgm:prSet presAssocID="{BCEBAEA6-5C00-4D4D-BDB8-7C8269F743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FE55BE47-CCBD-4348-9712-5DF66B2969C5}" type="pres">
      <dgm:prSet presAssocID="{BCEBAEA6-5C00-4D4D-BDB8-7C8269F743B9}" presName="spaceRect" presStyleCnt="0"/>
      <dgm:spPr/>
    </dgm:pt>
    <dgm:pt modelId="{DA527EEA-4071-43E9-BBCF-2DC4E33415FB}" type="pres">
      <dgm:prSet presAssocID="{BCEBAEA6-5C00-4D4D-BDB8-7C8269F743B9}" presName="textRect" presStyleLbl="revTx" presStyleIdx="0" presStyleCnt="5">
        <dgm:presLayoutVars>
          <dgm:chMax val="1"/>
          <dgm:chPref val="1"/>
        </dgm:presLayoutVars>
      </dgm:prSet>
      <dgm:spPr/>
    </dgm:pt>
    <dgm:pt modelId="{9365EF12-AF76-49D2-81A7-9D9333C7BF19}" type="pres">
      <dgm:prSet presAssocID="{D52C8F5E-D3AE-4074-9C35-7AABF333BD56}" presName="sibTrans" presStyleCnt="0"/>
      <dgm:spPr/>
    </dgm:pt>
    <dgm:pt modelId="{2DE66861-B02A-46A9-B26C-451C87D9E89B}" type="pres">
      <dgm:prSet presAssocID="{FD31DE49-198F-4573-A99E-8A21902E2F06}" presName="compNode" presStyleCnt="0"/>
      <dgm:spPr/>
    </dgm:pt>
    <dgm:pt modelId="{9DAEC296-BF96-4C5C-B571-B4A070507CF1}" type="pres">
      <dgm:prSet presAssocID="{FD31DE49-198F-4573-A99E-8A21902E2F06}" presName="iconBgRect" presStyleLbl="bgShp" presStyleIdx="1" presStyleCnt="5"/>
      <dgm:spPr/>
    </dgm:pt>
    <dgm:pt modelId="{FD52767E-2A99-42CC-927A-F4423B39EEE3}" type="pres">
      <dgm:prSet presAssocID="{FD31DE49-198F-4573-A99E-8A21902E2F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751A27-412D-4BA7-BAB5-736118CB413A}" type="pres">
      <dgm:prSet presAssocID="{FD31DE49-198F-4573-A99E-8A21902E2F06}" presName="spaceRect" presStyleCnt="0"/>
      <dgm:spPr/>
    </dgm:pt>
    <dgm:pt modelId="{41A2CC9B-6953-4682-93FE-83A68BB0EC9C}" type="pres">
      <dgm:prSet presAssocID="{FD31DE49-198F-4573-A99E-8A21902E2F06}" presName="textRect" presStyleLbl="revTx" presStyleIdx="1" presStyleCnt="5">
        <dgm:presLayoutVars>
          <dgm:chMax val="1"/>
          <dgm:chPref val="1"/>
        </dgm:presLayoutVars>
      </dgm:prSet>
      <dgm:spPr/>
    </dgm:pt>
    <dgm:pt modelId="{37A1A50A-6A45-4824-919F-6EDC16A1D171}" type="pres">
      <dgm:prSet presAssocID="{11A29AAF-E8F4-4CF0-94EA-235204C3CEE2}" presName="sibTrans" presStyleCnt="0"/>
      <dgm:spPr/>
    </dgm:pt>
    <dgm:pt modelId="{B0AC0EC5-BD73-49D9-A3E4-D726C7F41ACC}" type="pres">
      <dgm:prSet presAssocID="{4DDFEDF9-D1FC-406B-BFEA-AE58538F8C07}" presName="compNode" presStyleCnt="0"/>
      <dgm:spPr/>
    </dgm:pt>
    <dgm:pt modelId="{CD61E687-51E8-444C-A749-05E14840068E}" type="pres">
      <dgm:prSet presAssocID="{4DDFEDF9-D1FC-406B-BFEA-AE58538F8C07}" presName="iconBgRect" presStyleLbl="bgShp" presStyleIdx="2" presStyleCnt="5"/>
      <dgm:spPr/>
    </dgm:pt>
    <dgm:pt modelId="{3A520FB0-009C-4A02-9CF0-CC91FC991FB1}" type="pres">
      <dgm:prSet presAssocID="{4DDFEDF9-D1FC-406B-BFEA-AE58538F8C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FD94058-8A9E-4161-9E86-D183510986EE}" type="pres">
      <dgm:prSet presAssocID="{4DDFEDF9-D1FC-406B-BFEA-AE58538F8C07}" presName="spaceRect" presStyleCnt="0"/>
      <dgm:spPr/>
    </dgm:pt>
    <dgm:pt modelId="{9107E633-F598-4370-A0D5-81E1F1D5CA66}" type="pres">
      <dgm:prSet presAssocID="{4DDFEDF9-D1FC-406B-BFEA-AE58538F8C07}" presName="textRect" presStyleLbl="revTx" presStyleIdx="2" presStyleCnt="5">
        <dgm:presLayoutVars>
          <dgm:chMax val="1"/>
          <dgm:chPref val="1"/>
        </dgm:presLayoutVars>
      </dgm:prSet>
      <dgm:spPr/>
    </dgm:pt>
    <dgm:pt modelId="{DB1E08F0-3BB0-421D-A407-7D09B27E5E7C}" type="pres">
      <dgm:prSet presAssocID="{2D347DBD-C673-4D41-A5B9-5342185A8BA3}" presName="sibTrans" presStyleCnt="0"/>
      <dgm:spPr/>
    </dgm:pt>
    <dgm:pt modelId="{DE40AE42-E799-4E5A-B893-0B3E33AD080B}" type="pres">
      <dgm:prSet presAssocID="{A8236283-5CFE-400D-8774-A4965BE4F6AA}" presName="compNode" presStyleCnt="0"/>
      <dgm:spPr/>
    </dgm:pt>
    <dgm:pt modelId="{74AF7D51-924D-4569-B1A0-B43652A168C5}" type="pres">
      <dgm:prSet presAssocID="{A8236283-5CFE-400D-8774-A4965BE4F6AA}" presName="iconBgRect" presStyleLbl="bgShp" presStyleIdx="3" presStyleCnt="5"/>
      <dgm:spPr/>
    </dgm:pt>
    <dgm:pt modelId="{4AB5C004-D919-42CD-9DAA-06BB4DAD35EB}" type="pres">
      <dgm:prSet presAssocID="{A8236283-5CFE-400D-8774-A4965BE4F6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FF6608C-31E6-45E9-AAEF-43DE81127556}" type="pres">
      <dgm:prSet presAssocID="{A8236283-5CFE-400D-8774-A4965BE4F6AA}" presName="spaceRect" presStyleCnt="0"/>
      <dgm:spPr/>
    </dgm:pt>
    <dgm:pt modelId="{CFD0056F-4E15-44E3-BE5E-28DE8B3FB941}" type="pres">
      <dgm:prSet presAssocID="{A8236283-5CFE-400D-8774-A4965BE4F6AA}" presName="textRect" presStyleLbl="revTx" presStyleIdx="3" presStyleCnt="5">
        <dgm:presLayoutVars>
          <dgm:chMax val="1"/>
          <dgm:chPref val="1"/>
        </dgm:presLayoutVars>
      </dgm:prSet>
      <dgm:spPr/>
    </dgm:pt>
    <dgm:pt modelId="{0FFC36E4-28ED-4A4B-A0AE-5224B7BA5521}" type="pres">
      <dgm:prSet presAssocID="{F9A6AB8E-4FE4-4F39-AE92-AA274418C500}" presName="sibTrans" presStyleCnt="0"/>
      <dgm:spPr/>
    </dgm:pt>
    <dgm:pt modelId="{2FD1E2BF-A389-406C-84D9-2C4D59524884}" type="pres">
      <dgm:prSet presAssocID="{B1AE9016-25F8-49CE-8F3E-10063A69A483}" presName="compNode" presStyleCnt="0"/>
      <dgm:spPr/>
    </dgm:pt>
    <dgm:pt modelId="{2B043D6E-1820-43E5-BFD5-E8A0666E6C2D}" type="pres">
      <dgm:prSet presAssocID="{B1AE9016-25F8-49CE-8F3E-10063A69A483}" presName="iconBgRect" presStyleLbl="bgShp" presStyleIdx="4" presStyleCnt="5"/>
      <dgm:spPr/>
    </dgm:pt>
    <dgm:pt modelId="{A0D9281E-4A9D-4CD9-A96C-B21AA3677D41}" type="pres">
      <dgm:prSet presAssocID="{B1AE9016-25F8-49CE-8F3E-10063A69A4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E783F8-647D-4036-ADF4-55BFDECDDF75}" type="pres">
      <dgm:prSet presAssocID="{B1AE9016-25F8-49CE-8F3E-10063A69A483}" presName="spaceRect" presStyleCnt="0"/>
      <dgm:spPr/>
    </dgm:pt>
    <dgm:pt modelId="{FF0D7F87-3FDE-47AD-87A9-234029B8424C}" type="pres">
      <dgm:prSet presAssocID="{B1AE9016-25F8-49CE-8F3E-10063A69A4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AE2D03-19AA-4009-AA0E-B6B6C359B1DA}" type="presOf" srcId="{A8236283-5CFE-400D-8774-A4965BE4F6AA}" destId="{CFD0056F-4E15-44E3-BE5E-28DE8B3FB941}" srcOrd="0" destOrd="0" presId="urn:microsoft.com/office/officeart/2018/5/layout/IconCircleLabelList"/>
    <dgm:cxn modelId="{3DD37982-B03F-418C-BE70-F99A4A7BD800}" srcId="{9A71384A-0BD8-4662-BB94-CD086B8BBB81}" destId="{FD31DE49-198F-4573-A99E-8A21902E2F06}" srcOrd="1" destOrd="0" parTransId="{51A397E4-FDB9-4497-A3F7-65F79F9B8646}" sibTransId="{11A29AAF-E8F4-4CF0-94EA-235204C3CEE2}"/>
    <dgm:cxn modelId="{F8B0CB84-0904-4812-9E5E-CD8A7C5AC87C}" type="presOf" srcId="{BCEBAEA6-5C00-4D4D-BDB8-7C8269F743B9}" destId="{DA527EEA-4071-43E9-BBCF-2DC4E33415FB}" srcOrd="0" destOrd="0" presId="urn:microsoft.com/office/officeart/2018/5/layout/IconCircleLabelList"/>
    <dgm:cxn modelId="{294AAA9A-6370-42C0-9440-96E59F1FE541}" type="presOf" srcId="{9A71384A-0BD8-4662-BB94-CD086B8BBB81}" destId="{D2E0E65D-C6E8-4E2D-ABAD-A7C364B76A3C}" srcOrd="0" destOrd="0" presId="urn:microsoft.com/office/officeart/2018/5/layout/IconCircleLabelList"/>
    <dgm:cxn modelId="{97B20ABD-7F3B-4F91-B0AF-34139D4BE0D4}" srcId="{9A71384A-0BD8-4662-BB94-CD086B8BBB81}" destId="{B1AE9016-25F8-49CE-8F3E-10063A69A483}" srcOrd="4" destOrd="0" parTransId="{21BE3F52-FF30-4FA3-BFD3-366C3E9ADCA5}" sibTransId="{CE12D1D7-A886-4545-AD3D-91D4B6C69A6D}"/>
    <dgm:cxn modelId="{67B7AABF-F3F5-4771-ACF9-2D7C4EACFB10}" srcId="{9A71384A-0BD8-4662-BB94-CD086B8BBB81}" destId="{A8236283-5CFE-400D-8774-A4965BE4F6AA}" srcOrd="3" destOrd="0" parTransId="{D79788C9-BCD9-4A11-8AFF-AB8F47F42686}" sibTransId="{F9A6AB8E-4FE4-4F39-AE92-AA274418C500}"/>
    <dgm:cxn modelId="{904BBAC5-0D2B-48A4-A864-DB37DB31440B}" srcId="{9A71384A-0BD8-4662-BB94-CD086B8BBB81}" destId="{BCEBAEA6-5C00-4D4D-BDB8-7C8269F743B9}" srcOrd="0" destOrd="0" parTransId="{E713400E-3DF6-4AC2-805D-69B7B8A1962C}" sibTransId="{D52C8F5E-D3AE-4074-9C35-7AABF333BD56}"/>
    <dgm:cxn modelId="{9D05BBD2-164A-4177-8BCB-2555B5A9DAF4}" type="presOf" srcId="{B1AE9016-25F8-49CE-8F3E-10063A69A483}" destId="{FF0D7F87-3FDE-47AD-87A9-234029B8424C}" srcOrd="0" destOrd="0" presId="urn:microsoft.com/office/officeart/2018/5/layout/IconCircleLabelList"/>
    <dgm:cxn modelId="{9DC487D7-A392-4761-AA61-861B25B256C1}" type="presOf" srcId="{4DDFEDF9-D1FC-406B-BFEA-AE58538F8C07}" destId="{9107E633-F598-4370-A0D5-81E1F1D5CA66}" srcOrd="0" destOrd="0" presId="urn:microsoft.com/office/officeart/2018/5/layout/IconCircleLabelList"/>
    <dgm:cxn modelId="{6D48B5E0-EA8D-41F0-9C2A-1A772B8A55DB}" srcId="{9A71384A-0BD8-4662-BB94-CD086B8BBB81}" destId="{4DDFEDF9-D1FC-406B-BFEA-AE58538F8C07}" srcOrd="2" destOrd="0" parTransId="{CF11DEEC-8F01-48D5-A606-72B47CAF8AE8}" sibTransId="{2D347DBD-C673-4D41-A5B9-5342185A8BA3}"/>
    <dgm:cxn modelId="{CCEE6DFE-0115-4775-8CDD-6D9FC8E8D84B}" type="presOf" srcId="{FD31DE49-198F-4573-A99E-8A21902E2F06}" destId="{41A2CC9B-6953-4682-93FE-83A68BB0EC9C}" srcOrd="0" destOrd="0" presId="urn:microsoft.com/office/officeart/2018/5/layout/IconCircleLabelList"/>
    <dgm:cxn modelId="{0F5F8FAA-413B-46F2-B295-7F166A6EB487}" type="presParOf" srcId="{D2E0E65D-C6E8-4E2D-ABAD-A7C364B76A3C}" destId="{18C013E3-AAD0-44B8-B939-DD3372C09092}" srcOrd="0" destOrd="0" presId="urn:microsoft.com/office/officeart/2018/5/layout/IconCircleLabelList"/>
    <dgm:cxn modelId="{AE978A38-8931-4854-8CE7-FC3D3EDF234E}" type="presParOf" srcId="{18C013E3-AAD0-44B8-B939-DD3372C09092}" destId="{C43E1984-7E01-42E8-942B-60F1DB93B215}" srcOrd="0" destOrd="0" presId="urn:microsoft.com/office/officeart/2018/5/layout/IconCircleLabelList"/>
    <dgm:cxn modelId="{FAF0CAEA-21DC-46DA-8A03-6DC2D15716F1}" type="presParOf" srcId="{18C013E3-AAD0-44B8-B939-DD3372C09092}" destId="{91FD738B-8441-438C-BC29-3637B26EA6CE}" srcOrd="1" destOrd="0" presId="urn:microsoft.com/office/officeart/2018/5/layout/IconCircleLabelList"/>
    <dgm:cxn modelId="{31E3600C-2613-46AF-A312-6268717E4BF1}" type="presParOf" srcId="{18C013E3-AAD0-44B8-B939-DD3372C09092}" destId="{FE55BE47-CCBD-4348-9712-5DF66B2969C5}" srcOrd="2" destOrd="0" presId="urn:microsoft.com/office/officeart/2018/5/layout/IconCircleLabelList"/>
    <dgm:cxn modelId="{0837871D-A400-450E-A363-3B6E40FE058B}" type="presParOf" srcId="{18C013E3-AAD0-44B8-B939-DD3372C09092}" destId="{DA527EEA-4071-43E9-BBCF-2DC4E33415FB}" srcOrd="3" destOrd="0" presId="urn:microsoft.com/office/officeart/2018/5/layout/IconCircleLabelList"/>
    <dgm:cxn modelId="{51DD1F97-1F87-425B-87DB-F7EC4DBBB909}" type="presParOf" srcId="{D2E0E65D-C6E8-4E2D-ABAD-A7C364B76A3C}" destId="{9365EF12-AF76-49D2-81A7-9D9333C7BF19}" srcOrd="1" destOrd="0" presId="urn:microsoft.com/office/officeart/2018/5/layout/IconCircleLabelList"/>
    <dgm:cxn modelId="{9160FFAE-77C0-4194-9EE2-A848F5631417}" type="presParOf" srcId="{D2E0E65D-C6E8-4E2D-ABAD-A7C364B76A3C}" destId="{2DE66861-B02A-46A9-B26C-451C87D9E89B}" srcOrd="2" destOrd="0" presId="urn:microsoft.com/office/officeart/2018/5/layout/IconCircleLabelList"/>
    <dgm:cxn modelId="{6AF698FA-8A0F-4EDF-9AFD-917A07ABBCA1}" type="presParOf" srcId="{2DE66861-B02A-46A9-B26C-451C87D9E89B}" destId="{9DAEC296-BF96-4C5C-B571-B4A070507CF1}" srcOrd="0" destOrd="0" presId="urn:microsoft.com/office/officeart/2018/5/layout/IconCircleLabelList"/>
    <dgm:cxn modelId="{DC691E58-E51E-4C24-A49F-DD4B806985CB}" type="presParOf" srcId="{2DE66861-B02A-46A9-B26C-451C87D9E89B}" destId="{FD52767E-2A99-42CC-927A-F4423B39EEE3}" srcOrd="1" destOrd="0" presId="urn:microsoft.com/office/officeart/2018/5/layout/IconCircleLabelList"/>
    <dgm:cxn modelId="{AE1867AC-6DE3-4FE7-BFA7-C548621BFDDA}" type="presParOf" srcId="{2DE66861-B02A-46A9-B26C-451C87D9E89B}" destId="{99751A27-412D-4BA7-BAB5-736118CB413A}" srcOrd="2" destOrd="0" presId="urn:microsoft.com/office/officeart/2018/5/layout/IconCircleLabelList"/>
    <dgm:cxn modelId="{3D577B26-0D3C-4910-A5F0-2E7F9F216E65}" type="presParOf" srcId="{2DE66861-B02A-46A9-B26C-451C87D9E89B}" destId="{41A2CC9B-6953-4682-93FE-83A68BB0EC9C}" srcOrd="3" destOrd="0" presId="urn:microsoft.com/office/officeart/2018/5/layout/IconCircleLabelList"/>
    <dgm:cxn modelId="{0863B896-D280-4B89-8CDF-D91459A34C89}" type="presParOf" srcId="{D2E0E65D-C6E8-4E2D-ABAD-A7C364B76A3C}" destId="{37A1A50A-6A45-4824-919F-6EDC16A1D171}" srcOrd="3" destOrd="0" presId="urn:microsoft.com/office/officeart/2018/5/layout/IconCircleLabelList"/>
    <dgm:cxn modelId="{DD35FA79-CC1B-4E16-96E2-3240A7AA7E0E}" type="presParOf" srcId="{D2E0E65D-C6E8-4E2D-ABAD-A7C364B76A3C}" destId="{B0AC0EC5-BD73-49D9-A3E4-D726C7F41ACC}" srcOrd="4" destOrd="0" presId="urn:microsoft.com/office/officeart/2018/5/layout/IconCircleLabelList"/>
    <dgm:cxn modelId="{7A712D38-B4AA-4373-BC15-AC7F1028EA29}" type="presParOf" srcId="{B0AC0EC5-BD73-49D9-A3E4-D726C7F41ACC}" destId="{CD61E687-51E8-444C-A749-05E14840068E}" srcOrd="0" destOrd="0" presId="urn:microsoft.com/office/officeart/2018/5/layout/IconCircleLabelList"/>
    <dgm:cxn modelId="{1B2ABEA2-1C8A-4DFE-9784-A3A3A209CC4C}" type="presParOf" srcId="{B0AC0EC5-BD73-49D9-A3E4-D726C7F41ACC}" destId="{3A520FB0-009C-4A02-9CF0-CC91FC991FB1}" srcOrd="1" destOrd="0" presId="urn:microsoft.com/office/officeart/2018/5/layout/IconCircleLabelList"/>
    <dgm:cxn modelId="{73E9C596-8F55-414A-BFEB-BFDBA01E7019}" type="presParOf" srcId="{B0AC0EC5-BD73-49D9-A3E4-D726C7F41ACC}" destId="{6FD94058-8A9E-4161-9E86-D183510986EE}" srcOrd="2" destOrd="0" presId="urn:microsoft.com/office/officeart/2018/5/layout/IconCircleLabelList"/>
    <dgm:cxn modelId="{7B29A4B8-F91D-4103-92D9-A2D38DA41DFF}" type="presParOf" srcId="{B0AC0EC5-BD73-49D9-A3E4-D726C7F41ACC}" destId="{9107E633-F598-4370-A0D5-81E1F1D5CA66}" srcOrd="3" destOrd="0" presId="urn:microsoft.com/office/officeart/2018/5/layout/IconCircleLabelList"/>
    <dgm:cxn modelId="{A07D019F-73FC-45DA-8B2F-181FE9F103FB}" type="presParOf" srcId="{D2E0E65D-C6E8-4E2D-ABAD-A7C364B76A3C}" destId="{DB1E08F0-3BB0-421D-A407-7D09B27E5E7C}" srcOrd="5" destOrd="0" presId="urn:microsoft.com/office/officeart/2018/5/layout/IconCircleLabelList"/>
    <dgm:cxn modelId="{577E7838-888F-46E2-95BE-EE6152714D50}" type="presParOf" srcId="{D2E0E65D-C6E8-4E2D-ABAD-A7C364B76A3C}" destId="{DE40AE42-E799-4E5A-B893-0B3E33AD080B}" srcOrd="6" destOrd="0" presId="urn:microsoft.com/office/officeart/2018/5/layout/IconCircleLabelList"/>
    <dgm:cxn modelId="{27BF0972-7440-4CF5-9C22-9FEA76D6AAF7}" type="presParOf" srcId="{DE40AE42-E799-4E5A-B893-0B3E33AD080B}" destId="{74AF7D51-924D-4569-B1A0-B43652A168C5}" srcOrd="0" destOrd="0" presId="urn:microsoft.com/office/officeart/2018/5/layout/IconCircleLabelList"/>
    <dgm:cxn modelId="{902A79FC-ABD5-42AD-8347-0A7FFC12E6E3}" type="presParOf" srcId="{DE40AE42-E799-4E5A-B893-0B3E33AD080B}" destId="{4AB5C004-D919-42CD-9DAA-06BB4DAD35EB}" srcOrd="1" destOrd="0" presId="urn:microsoft.com/office/officeart/2018/5/layout/IconCircleLabelList"/>
    <dgm:cxn modelId="{69B5F39A-D15A-4B31-A4C8-A7EE69B4E832}" type="presParOf" srcId="{DE40AE42-E799-4E5A-B893-0B3E33AD080B}" destId="{DFF6608C-31E6-45E9-AAEF-43DE81127556}" srcOrd="2" destOrd="0" presId="urn:microsoft.com/office/officeart/2018/5/layout/IconCircleLabelList"/>
    <dgm:cxn modelId="{D8B060FD-17E0-4331-AB73-006522C4826A}" type="presParOf" srcId="{DE40AE42-E799-4E5A-B893-0B3E33AD080B}" destId="{CFD0056F-4E15-44E3-BE5E-28DE8B3FB941}" srcOrd="3" destOrd="0" presId="urn:microsoft.com/office/officeart/2018/5/layout/IconCircleLabelList"/>
    <dgm:cxn modelId="{E27F111F-2C50-4BB7-879E-64C9037435E5}" type="presParOf" srcId="{D2E0E65D-C6E8-4E2D-ABAD-A7C364B76A3C}" destId="{0FFC36E4-28ED-4A4B-A0AE-5224B7BA5521}" srcOrd="7" destOrd="0" presId="urn:microsoft.com/office/officeart/2018/5/layout/IconCircleLabelList"/>
    <dgm:cxn modelId="{FFBFE993-6D90-492B-ADAB-F414D63BBEFB}" type="presParOf" srcId="{D2E0E65D-C6E8-4E2D-ABAD-A7C364B76A3C}" destId="{2FD1E2BF-A389-406C-84D9-2C4D59524884}" srcOrd="8" destOrd="0" presId="urn:microsoft.com/office/officeart/2018/5/layout/IconCircleLabelList"/>
    <dgm:cxn modelId="{6AFDE773-7D2C-4892-A1F8-39C86601E463}" type="presParOf" srcId="{2FD1E2BF-A389-406C-84D9-2C4D59524884}" destId="{2B043D6E-1820-43E5-BFD5-E8A0666E6C2D}" srcOrd="0" destOrd="0" presId="urn:microsoft.com/office/officeart/2018/5/layout/IconCircleLabelList"/>
    <dgm:cxn modelId="{B9468C33-EA7F-45EF-A9B0-7EABE9C63415}" type="presParOf" srcId="{2FD1E2BF-A389-406C-84D9-2C4D59524884}" destId="{A0D9281E-4A9D-4CD9-A96C-B21AA3677D41}" srcOrd="1" destOrd="0" presId="urn:microsoft.com/office/officeart/2018/5/layout/IconCircleLabelList"/>
    <dgm:cxn modelId="{D498AA0B-9F24-42B0-A7AA-890906686769}" type="presParOf" srcId="{2FD1E2BF-A389-406C-84D9-2C4D59524884}" destId="{4BE783F8-647D-4036-ADF4-55BFDECDDF75}" srcOrd="2" destOrd="0" presId="urn:microsoft.com/office/officeart/2018/5/layout/IconCircleLabelList"/>
    <dgm:cxn modelId="{BA46AF1D-B11B-478B-8BD9-72D7032A0CC4}" type="presParOf" srcId="{2FD1E2BF-A389-406C-84D9-2C4D59524884}" destId="{FF0D7F87-3FDE-47AD-87A9-234029B842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84F299-BACC-41CC-AB0A-A960EE774A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D6EE2-708F-4E08-8AE0-02BFCCD32724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The main architecture of the neural networks are based on a single-layer perceptron and a multi-layer perceptron.</a:t>
          </a:r>
        </a:p>
      </dgm:t>
    </dgm:pt>
    <dgm:pt modelId="{523CC092-D71B-439B-BD69-B713C4A8FDD5}" type="parTrans" cxnId="{EC1EC120-7D8A-4E89-9E40-5972A033E814}">
      <dgm:prSet/>
      <dgm:spPr/>
      <dgm:t>
        <a:bodyPr/>
        <a:lstStyle/>
        <a:p>
          <a:endParaRPr lang="en-US"/>
        </a:p>
      </dgm:t>
    </dgm:pt>
    <dgm:pt modelId="{1286E624-6946-4A84-AE3E-6B5D80E7E9EE}" type="sibTrans" cxnId="{EC1EC120-7D8A-4E89-9E40-5972A033E814}">
      <dgm:prSet/>
      <dgm:spPr/>
      <dgm:t>
        <a:bodyPr/>
        <a:lstStyle/>
        <a:p>
          <a:endParaRPr lang="en-US"/>
        </a:p>
      </dgm:t>
    </dgm:pt>
    <dgm:pt modelId="{18A67F62-5016-4FC6-8023-7AB1714174BA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/>
            <a:t>Each network was trained using the categorical cross entropy loss function.</a:t>
          </a:r>
        </a:p>
      </dgm:t>
    </dgm:pt>
    <dgm:pt modelId="{EA619C55-91B8-46A7-8AAF-1183EAC55203}" type="parTrans" cxnId="{A6845D26-DBF1-4CE4-961B-5C50A317A165}">
      <dgm:prSet/>
      <dgm:spPr/>
      <dgm:t>
        <a:bodyPr/>
        <a:lstStyle/>
        <a:p>
          <a:endParaRPr lang="en-US"/>
        </a:p>
      </dgm:t>
    </dgm:pt>
    <dgm:pt modelId="{C39325FE-7921-4E42-A65F-CAF92EAB95E6}" type="sibTrans" cxnId="{A6845D26-DBF1-4CE4-961B-5C50A317A165}">
      <dgm:prSet/>
      <dgm:spPr/>
      <dgm:t>
        <a:bodyPr/>
        <a:lstStyle/>
        <a:p>
          <a:endParaRPr lang="en-US"/>
        </a:p>
      </dgm:t>
    </dgm:pt>
    <dgm:pt modelId="{6EE188A5-1A38-4604-8FF4-1422BDDA43CE}" type="pres">
      <dgm:prSet presAssocID="{AD84F299-BACC-41CC-AB0A-A960EE774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5C7B9D-E92E-4767-90F2-A574AD06A592}" type="pres">
      <dgm:prSet presAssocID="{0B4D6EE2-708F-4E08-8AE0-02BFCCD32724}" presName="hierRoot1" presStyleCnt="0"/>
      <dgm:spPr/>
    </dgm:pt>
    <dgm:pt modelId="{A2962170-5C24-457D-9654-D8EA2883645D}" type="pres">
      <dgm:prSet presAssocID="{0B4D6EE2-708F-4E08-8AE0-02BFCCD32724}" presName="composite" presStyleCnt="0"/>
      <dgm:spPr/>
    </dgm:pt>
    <dgm:pt modelId="{5B51C9C3-4473-45A8-98E3-BA0C5810CAF1}" type="pres">
      <dgm:prSet presAssocID="{0B4D6EE2-708F-4E08-8AE0-02BFCCD32724}" presName="background" presStyleLbl="node0" presStyleIdx="0" presStyleCnt="2"/>
      <dgm:spPr>
        <a:solidFill>
          <a:schemeClr val="accent2"/>
        </a:solidFill>
      </dgm:spPr>
    </dgm:pt>
    <dgm:pt modelId="{0C0C6880-DD59-4ADB-AC56-DCBB521C477D}" type="pres">
      <dgm:prSet presAssocID="{0B4D6EE2-708F-4E08-8AE0-02BFCCD32724}" presName="text" presStyleLbl="fgAcc0" presStyleIdx="0" presStyleCnt="2">
        <dgm:presLayoutVars>
          <dgm:chPref val="3"/>
        </dgm:presLayoutVars>
      </dgm:prSet>
      <dgm:spPr/>
    </dgm:pt>
    <dgm:pt modelId="{8C2A1E0D-24B4-4746-84B3-1DCD5BF1FC76}" type="pres">
      <dgm:prSet presAssocID="{0B4D6EE2-708F-4E08-8AE0-02BFCCD32724}" presName="hierChild2" presStyleCnt="0"/>
      <dgm:spPr/>
    </dgm:pt>
    <dgm:pt modelId="{62544D72-3B31-42DA-85A6-6DCEB8716A98}" type="pres">
      <dgm:prSet presAssocID="{18A67F62-5016-4FC6-8023-7AB1714174BA}" presName="hierRoot1" presStyleCnt="0"/>
      <dgm:spPr/>
    </dgm:pt>
    <dgm:pt modelId="{AE7E85B3-E7FC-49AD-8C67-2B0DF09B6768}" type="pres">
      <dgm:prSet presAssocID="{18A67F62-5016-4FC6-8023-7AB1714174BA}" presName="composite" presStyleCnt="0"/>
      <dgm:spPr/>
    </dgm:pt>
    <dgm:pt modelId="{5B8C42DD-4FD7-421E-93DE-70532C33B9E5}" type="pres">
      <dgm:prSet presAssocID="{18A67F62-5016-4FC6-8023-7AB1714174BA}" presName="background" presStyleLbl="node0" presStyleIdx="1" presStyleCnt="2"/>
      <dgm:spPr>
        <a:solidFill>
          <a:schemeClr val="accent2"/>
        </a:solidFill>
      </dgm:spPr>
    </dgm:pt>
    <dgm:pt modelId="{B1389FFC-410C-4E8B-B198-B97CC300F7A8}" type="pres">
      <dgm:prSet presAssocID="{18A67F62-5016-4FC6-8023-7AB1714174BA}" presName="text" presStyleLbl="fgAcc0" presStyleIdx="1" presStyleCnt="2">
        <dgm:presLayoutVars>
          <dgm:chPref val="3"/>
        </dgm:presLayoutVars>
      </dgm:prSet>
      <dgm:spPr/>
    </dgm:pt>
    <dgm:pt modelId="{8DDAA5A5-4ECE-44F5-8D3B-D47FE31AD2F9}" type="pres">
      <dgm:prSet presAssocID="{18A67F62-5016-4FC6-8023-7AB1714174BA}" presName="hierChild2" presStyleCnt="0"/>
      <dgm:spPr/>
    </dgm:pt>
  </dgm:ptLst>
  <dgm:cxnLst>
    <dgm:cxn modelId="{EC1EC120-7D8A-4E89-9E40-5972A033E814}" srcId="{AD84F299-BACC-41CC-AB0A-A960EE774A5B}" destId="{0B4D6EE2-708F-4E08-8AE0-02BFCCD32724}" srcOrd="0" destOrd="0" parTransId="{523CC092-D71B-439B-BD69-B713C4A8FDD5}" sibTransId="{1286E624-6946-4A84-AE3E-6B5D80E7E9EE}"/>
    <dgm:cxn modelId="{A6845D26-DBF1-4CE4-961B-5C50A317A165}" srcId="{AD84F299-BACC-41CC-AB0A-A960EE774A5B}" destId="{18A67F62-5016-4FC6-8023-7AB1714174BA}" srcOrd="1" destOrd="0" parTransId="{EA619C55-91B8-46A7-8AAF-1183EAC55203}" sibTransId="{C39325FE-7921-4E42-A65F-CAF92EAB95E6}"/>
    <dgm:cxn modelId="{D27CE553-B8ED-47FC-BF16-080BFE42E44D}" type="presOf" srcId="{18A67F62-5016-4FC6-8023-7AB1714174BA}" destId="{B1389FFC-410C-4E8B-B198-B97CC300F7A8}" srcOrd="0" destOrd="0" presId="urn:microsoft.com/office/officeart/2005/8/layout/hierarchy1"/>
    <dgm:cxn modelId="{1A0AF3AF-5F34-4A60-9E97-9CC44259B35C}" type="presOf" srcId="{AD84F299-BACC-41CC-AB0A-A960EE774A5B}" destId="{6EE188A5-1A38-4604-8FF4-1422BDDA43CE}" srcOrd="0" destOrd="0" presId="urn:microsoft.com/office/officeart/2005/8/layout/hierarchy1"/>
    <dgm:cxn modelId="{1748F0CB-4018-495D-92EF-0DF7CC38BCBD}" type="presOf" srcId="{0B4D6EE2-708F-4E08-8AE0-02BFCCD32724}" destId="{0C0C6880-DD59-4ADB-AC56-DCBB521C477D}" srcOrd="0" destOrd="0" presId="urn:microsoft.com/office/officeart/2005/8/layout/hierarchy1"/>
    <dgm:cxn modelId="{8F42C658-9333-454F-9F87-7BE5F26D99B1}" type="presParOf" srcId="{6EE188A5-1A38-4604-8FF4-1422BDDA43CE}" destId="{3B5C7B9D-E92E-4767-90F2-A574AD06A592}" srcOrd="0" destOrd="0" presId="urn:microsoft.com/office/officeart/2005/8/layout/hierarchy1"/>
    <dgm:cxn modelId="{B9946B84-FFA1-4ECB-A4E7-B3C9FF09E42F}" type="presParOf" srcId="{3B5C7B9D-E92E-4767-90F2-A574AD06A592}" destId="{A2962170-5C24-457D-9654-D8EA2883645D}" srcOrd="0" destOrd="0" presId="urn:microsoft.com/office/officeart/2005/8/layout/hierarchy1"/>
    <dgm:cxn modelId="{32DEE491-2414-48EC-85DB-3515F75C1B3F}" type="presParOf" srcId="{A2962170-5C24-457D-9654-D8EA2883645D}" destId="{5B51C9C3-4473-45A8-98E3-BA0C5810CAF1}" srcOrd="0" destOrd="0" presId="urn:microsoft.com/office/officeart/2005/8/layout/hierarchy1"/>
    <dgm:cxn modelId="{D2119B7F-93C5-41AB-A971-99E0BC684754}" type="presParOf" srcId="{A2962170-5C24-457D-9654-D8EA2883645D}" destId="{0C0C6880-DD59-4ADB-AC56-DCBB521C477D}" srcOrd="1" destOrd="0" presId="urn:microsoft.com/office/officeart/2005/8/layout/hierarchy1"/>
    <dgm:cxn modelId="{F1528327-4D41-4C31-B207-D6A553412DB1}" type="presParOf" srcId="{3B5C7B9D-E92E-4767-90F2-A574AD06A592}" destId="{8C2A1E0D-24B4-4746-84B3-1DCD5BF1FC76}" srcOrd="1" destOrd="0" presId="urn:microsoft.com/office/officeart/2005/8/layout/hierarchy1"/>
    <dgm:cxn modelId="{236334B7-EAD5-4BAA-B735-60BD57AEC727}" type="presParOf" srcId="{6EE188A5-1A38-4604-8FF4-1422BDDA43CE}" destId="{62544D72-3B31-42DA-85A6-6DCEB8716A98}" srcOrd="1" destOrd="0" presId="urn:microsoft.com/office/officeart/2005/8/layout/hierarchy1"/>
    <dgm:cxn modelId="{D1F0B815-F216-4CA5-9E2F-2DB6DFA4C613}" type="presParOf" srcId="{62544D72-3B31-42DA-85A6-6DCEB8716A98}" destId="{AE7E85B3-E7FC-49AD-8C67-2B0DF09B6768}" srcOrd="0" destOrd="0" presId="urn:microsoft.com/office/officeart/2005/8/layout/hierarchy1"/>
    <dgm:cxn modelId="{1F5F19E8-BD27-4D60-9F2B-9BB1F5679B4C}" type="presParOf" srcId="{AE7E85B3-E7FC-49AD-8C67-2B0DF09B6768}" destId="{5B8C42DD-4FD7-421E-93DE-70532C33B9E5}" srcOrd="0" destOrd="0" presId="urn:microsoft.com/office/officeart/2005/8/layout/hierarchy1"/>
    <dgm:cxn modelId="{127773B8-D214-4612-A8A2-963FE1954D21}" type="presParOf" srcId="{AE7E85B3-E7FC-49AD-8C67-2B0DF09B6768}" destId="{B1389FFC-410C-4E8B-B198-B97CC300F7A8}" srcOrd="1" destOrd="0" presId="urn:microsoft.com/office/officeart/2005/8/layout/hierarchy1"/>
    <dgm:cxn modelId="{BC853523-8539-4446-8067-139C80977A2D}" type="presParOf" srcId="{62544D72-3B31-42DA-85A6-6DCEB8716A98}" destId="{8DDAA5A5-4ECE-44F5-8D3B-D47FE31AD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2F24B-8CA0-44A5-A211-4E1D522DFF81}">
      <dsp:nvSpPr>
        <dsp:cNvPr id="0" name=""/>
        <dsp:cNvSpPr/>
      </dsp:nvSpPr>
      <dsp:spPr>
        <a:xfrm>
          <a:off x="0" y="46916"/>
          <a:ext cx="10515600" cy="79450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At the beginning, we consider the whole training set as the root.</a:t>
          </a:r>
          <a:endParaRPr lang="en-US" sz="2000" kern="1200" dirty="0"/>
        </a:p>
      </dsp:txBody>
      <dsp:txXfrm>
        <a:off x="38784" y="85700"/>
        <a:ext cx="10438032" cy="716935"/>
      </dsp:txXfrm>
    </dsp:sp>
    <dsp:sp modelId="{8936CA33-3618-46F4-AAF9-42F2B9178830}">
      <dsp:nvSpPr>
        <dsp:cNvPr id="0" name=""/>
        <dsp:cNvSpPr/>
      </dsp:nvSpPr>
      <dsp:spPr>
        <a:xfrm>
          <a:off x="0" y="899019"/>
          <a:ext cx="10515600" cy="79450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Attributes are assumed to be categorical for information gain and for </a:t>
          </a:r>
          <a:r>
            <a:rPr lang="en-GB" sz="2000" kern="1200" dirty="0" err="1"/>
            <a:t>gini</a:t>
          </a:r>
          <a:r>
            <a:rPr lang="en-GB" sz="2000" kern="1200" dirty="0"/>
            <a:t> index, attributes are assumed to be continuous.</a:t>
          </a:r>
          <a:endParaRPr lang="en-US" sz="2000" kern="1200" dirty="0"/>
        </a:p>
      </dsp:txBody>
      <dsp:txXfrm>
        <a:off x="38784" y="937803"/>
        <a:ext cx="10438032" cy="716935"/>
      </dsp:txXfrm>
    </dsp:sp>
    <dsp:sp modelId="{3D6370A5-0D66-4803-A190-4FA8C88C680F}">
      <dsp:nvSpPr>
        <dsp:cNvPr id="0" name=""/>
        <dsp:cNvSpPr/>
      </dsp:nvSpPr>
      <dsp:spPr>
        <a:xfrm>
          <a:off x="0" y="1751122"/>
          <a:ext cx="10515600" cy="79450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On the basis of attribute values records are distributed recursively.</a:t>
          </a:r>
          <a:endParaRPr lang="en-US" sz="2000" kern="1200"/>
        </a:p>
      </dsp:txBody>
      <dsp:txXfrm>
        <a:off x="38784" y="1789906"/>
        <a:ext cx="10438032" cy="716935"/>
      </dsp:txXfrm>
    </dsp:sp>
    <dsp:sp modelId="{634C49B7-F74D-4C43-A9C0-D31B686AFACC}">
      <dsp:nvSpPr>
        <dsp:cNvPr id="0" name=""/>
        <dsp:cNvSpPr/>
      </dsp:nvSpPr>
      <dsp:spPr>
        <a:xfrm>
          <a:off x="0" y="2576624"/>
          <a:ext cx="10515600" cy="79450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We use statistical methods for ordering attributes as root or internal node.</a:t>
          </a:r>
          <a:endParaRPr lang="en-US" sz="2000" kern="1200" dirty="0"/>
        </a:p>
      </dsp:txBody>
      <dsp:txXfrm>
        <a:off x="38784" y="2615408"/>
        <a:ext cx="10438032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02C5C-8D8A-419D-9873-27316E014162}">
      <dsp:nvSpPr>
        <dsp:cNvPr id="0" name=""/>
        <dsp:cNvSpPr/>
      </dsp:nvSpPr>
      <dsp:spPr>
        <a:xfrm>
          <a:off x="4323206" y="877341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301" y="919530"/>
        <a:ext cx="35304" cy="7060"/>
      </dsp:txXfrm>
    </dsp:sp>
    <dsp:sp modelId="{46A23F67-EB88-45E6-9BDE-492B5EF537CB}">
      <dsp:nvSpPr>
        <dsp:cNvPr id="0" name=""/>
        <dsp:cNvSpPr/>
      </dsp:nvSpPr>
      <dsp:spPr>
        <a:xfrm>
          <a:off x="1255034" y="2069"/>
          <a:ext cx="3069972" cy="18419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1. Select the best attribute using Attribute Selection Measures(ASM) to split the records.</a:t>
          </a:r>
          <a:endParaRPr lang="en-US" sz="2100" kern="1200"/>
        </a:p>
      </dsp:txBody>
      <dsp:txXfrm>
        <a:off x="1255034" y="2069"/>
        <a:ext cx="3069972" cy="1841983"/>
      </dsp:txXfrm>
    </dsp:sp>
    <dsp:sp modelId="{1AEC1DC3-6CC4-4BB9-ACD3-99DED2F855F9}">
      <dsp:nvSpPr>
        <dsp:cNvPr id="0" name=""/>
        <dsp:cNvSpPr/>
      </dsp:nvSpPr>
      <dsp:spPr>
        <a:xfrm>
          <a:off x="2790020" y="1842253"/>
          <a:ext cx="3776066" cy="675493"/>
        </a:xfrm>
        <a:custGeom>
          <a:avLst/>
          <a:gdLst/>
          <a:ahLst/>
          <a:cxnLst/>
          <a:rect l="0" t="0" r="0" b="0"/>
          <a:pathLst>
            <a:path>
              <a:moveTo>
                <a:pt x="3776066" y="0"/>
              </a:moveTo>
              <a:lnTo>
                <a:pt x="3776066" y="354846"/>
              </a:lnTo>
              <a:lnTo>
                <a:pt x="0" y="354846"/>
              </a:lnTo>
              <a:lnTo>
                <a:pt x="0" y="67549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2015" y="2176469"/>
        <a:ext cx="192075" cy="7060"/>
      </dsp:txXfrm>
    </dsp:sp>
    <dsp:sp modelId="{39D55F8F-1AB9-4C02-8026-5922C27C167A}">
      <dsp:nvSpPr>
        <dsp:cNvPr id="0" name=""/>
        <dsp:cNvSpPr/>
      </dsp:nvSpPr>
      <dsp:spPr>
        <a:xfrm>
          <a:off x="5031100" y="2069"/>
          <a:ext cx="3069972" cy="184198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2. Make that attribute a decision node and split the dataset into smaller subsets.</a:t>
          </a:r>
          <a:endParaRPr lang="en-US" sz="2100" kern="1200"/>
        </a:p>
      </dsp:txBody>
      <dsp:txXfrm>
        <a:off x="5031100" y="2069"/>
        <a:ext cx="3069972" cy="1841983"/>
      </dsp:txXfrm>
    </dsp:sp>
    <dsp:sp modelId="{DF458C98-6DFA-4A56-942E-2AAAC35D66DE}">
      <dsp:nvSpPr>
        <dsp:cNvPr id="0" name=""/>
        <dsp:cNvSpPr/>
      </dsp:nvSpPr>
      <dsp:spPr>
        <a:xfrm>
          <a:off x="4323206" y="3425418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3301" y="3467608"/>
        <a:ext cx="35304" cy="7060"/>
      </dsp:txXfrm>
    </dsp:sp>
    <dsp:sp modelId="{5688F159-1EBB-41D7-A9A7-0729291CB9C2}">
      <dsp:nvSpPr>
        <dsp:cNvPr id="0" name=""/>
        <dsp:cNvSpPr/>
      </dsp:nvSpPr>
      <dsp:spPr>
        <a:xfrm>
          <a:off x="1255034" y="2550146"/>
          <a:ext cx="3069972" cy="184198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3. Start building the tree by repeating this process recursively for each child until one of the condition will match:</a:t>
          </a:r>
          <a:endParaRPr lang="en-US" sz="2100" kern="1200"/>
        </a:p>
      </dsp:txBody>
      <dsp:txXfrm>
        <a:off x="1255034" y="2550146"/>
        <a:ext cx="3069972" cy="1841983"/>
      </dsp:txXfrm>
    </dsp:sp>
    <dsp:sp modelId="{67F12BF9-C6B2-4217-BDAF-54D3DC75E3D0}">
      <dsp:nvSpPr>
        <dsp:cNvPr id="0" name=""/>
        <dsp:cNvSpPr/>
      </dsp:nvSpPr>
      <dsp:spPr>
        <a:xfrm>
          <a:off x="5031100" y="2550146"/>
          <a:ext cx="3069972" cy="184198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* All the tuples belong to the same attribute value.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There  are no more remaining attributes.</a:t>
          </a:r>
          <a:endParaRPr lang="en-US" sz="1600" kern="1200" dirty="0"/>
        </a:p>
      </dsp:txBody>
      <dsp:txXfrm>
        <a:off x="5031100" y="2550146"/>
        <a:ext cx="3069972" cy="1841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5A205-411A-41F6-BD6C-D70F2A2D1098}">
      <dsp:nvSpPr>
        <dsp:cNvPr id="0" name=""/>
        <dsp:cNvSpPr/>
      </dsp:nvSpPr>
      <dsp:spPr>
        <a:xfrm>
          <a:off x="0" y="17119"/>
          <a:ext cx="9356107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Prune each node one by one (except the root and the leaf nodes).</a:t>
          </a:r>
          <a:endParaRPr lang="en-US" sz="3300" kern="1200" dirty="0"/>
        </a:p>
      </dsp:txBody>
      <dsp:txXfrm>
        <a:off x="64083" y="81202"/>
        <a:ext cx="9227941" cy="1184574"/>
      </dsp:txXfrm>
    </dsp:sp>
    <dsp:sp modelId="{157467AD-FC2B-4BA2-B753-44FC779625C0}">
      <dsp:nvSpPr>
        <dsp:cNvPr id="0" name=""/>
        <dsp:cNvSpPr/>
      </dsp:nvSpPr>
      <dsp:spPr>
        <a:xfrm>
          <a:off x="0" y="1424900"/>
          <a:ext cx="9356107" cy="1312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Check wither pruning helps in increasing the accuracy or not:</a:t>
          </a:r>
          <a:endParaRPr lang="en-US" sz="3300" kern="1200"/>
        </a:p>
      </dsp:txBody>
      <dsp:txXfrm>
        <a:off x="64083" y="1488983"/>
        <a:ext cx="9227941" cy="1184574"/>
      </dsp:txXfrm>
    </dsp:sp>
    <dsp:sp modelId="{CE5DAE67-D942-4062-91C0-C3E18DEAAAAF}">
      <dsp:nvSpPr>
        <dsp:cNvPr id="0" name=""/>
        <dsp:cNvSpPr/>
      </dsp:nvSpPr>
      <dsp:spPr>
        <a:xfrm>
          <a:off x="0" y="2737640"/>
          <a:ext cx="935610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05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If the accuracy increases, prune the node which gives the 	maximum accuracy at the end to construct the final tree.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If the accuracy is  100%, stop the algorithm right there and do 	not check for further new nodes.</a:t>
          </a:r>
          <a:endParaRPr lang="en-US" sz="2600" kern="1200" dirty="0"/>
        </a:p>
      </dsp:txBody>
      <dsp:txXfrm>
        <a:off x="0" y="2737640"/>
        <a:ext cx="9356107" cy="1639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E1984-7E01-42E8-942B-60F1DB93B215}">
      <dsp:nvSpPr>
        <dsp:cNvPr id="0" name=""/>
        <dsp:cNvSpPr/>
      </dsp:nvSpPr>
      <dsp:spPr>
        <a:xfrm>
          <a:off x="478800" y="36793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738B-8441-438C-BC29-3637B26EA6CE}">
      <dsp:nvSpPr>
        <dsp:cNvPr id="0" name=""/>
        <dsp:cNvSpPr/>
      </dsp:nvSpPr>
      <dsp:spPr>
        <a:xfrm>
          <a:off x="712800" y="60193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27EEA-4071-43E9-BBCF-2DC4E33415FB}">
      <dsp:nvSpPr>
        <dsp:cNvPr id="0" name=""/>
        <dsp:cNvSpPr/>
      </dsp:nvSpPr>
      <dsp:spPr>
        <a:xfrm>
          <a:off x="127800" y="1807934"/>
          <a:ext cx="18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b="1" kern="1200" dirty="0">
              <a:latin typeface="+mj-lt"/>
            </a:rPr>
            <a:t>Scale the data.</a:t>
          </a:r>
          <a:endParaRPr lang="en-US" sz="2000" b="1" kern="1200" dirty="0">
            <a:latin typeface="+mj-lt"/>
          </a:endParaRPr>
        </a:p>
      </dsp:txBody>
      <dsp:txXfrm>
        <a:off x="127800" y="1807934"/>
        <a:ext cx="1800000" cy="2175468"/>
      </dsp:txXfrm>
    </dsp:sp>
    <dsp:sp modelId="{9DAEC296-BF96-4C5C-B571-B4A070507CF1}">
      <dsp:nvSpPr>
        <dsp:cNvPr id="0" name=""/>
        <dsp:cNvSpPr/>
      </dsp:nvSpPr>
      <dsp:spPr>
        <a:xfrm>
          <a:off x="2593800" y="36793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2767E-2A99-42CC-927A-F4423B39EEE3}">
      <dsp:nvSpPr>
        <dsp:cNvPr id="0" name=""/>
        <dsp:cNvSpPr/>
      </dsp:nvSpPr>
      <dsp:spPr>
        <a:xfrm>
          <a:off x="2827800" y="60193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2CC9B-6953-4682-93FE-83A68BB0EC9C}">
      <dsp:nvSpPr>
        <dsp:cNvPr id="0" name=""/>
        <dsp:cNvSpPr/>
      </dsp:nvSpPr>
      <dsp:spPr>
        <a:xfrm>
          <a:off x="2242800" y="1807934"/>
          <a:ext cx="18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b="0" kern="1200" dirty="0"/>
            <a:t>prepare the </a:t>
          </a:r>
          <a:r>
            <a:rPr lang="en-GB" sz="2000" b="0" kern="1200" dirty="0" err="1"/>
            <a:t>polynom</a:t>
          </a:r>
          <a:r>
            <a:rPr lang="en-GB" sz="2000" b="0" kern="1200" dirty="0"/>
            <a:t> required for Algorithm 1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2242800" y="1807934"/>
        <a:ext cx="1800000" cy="2175468"/>
      </dsp:txXfrm>
    </dsp:sp>
    <dsp:sp modelId="{CD61E687-51E8-444C-A749-05E14840068E}">
      <dsp:nvSpPr>
        <dsp:cNvPr id="0" name=""/>
        <dsp:cNvSpPr/>
      </dsp:nvSpPr>
      <dsp:spPr>
        <a:xfrm>
          <a:off x="4708800" y="36793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20FB0-009C-4A02-9CF0-CC91FC991FB1}">
      <dsp:nvSpPr>
        <dsp:cNvPr id="0" name=""/>
        <dsp:cNvSpPr/>
      </dsp:nvSpPr>
      <dsp:spPr>
        <a:xfrm>
          <a:off x="4942800" y="60193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7E633-F598-4370-A0D5-81E1F1D5CA66}">
      <dsp:nvSpPr>
        <dsp:cNvPr id="0" name=""/>
        <dsp:cNvSpPr/>
      </dsp:nvSpPr>
      <dsp:spPr>
        <a:xfrm>
          <a:off x="4357800" y="1807934"/>
          <a:ext cx="18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build a tree with 1-hot encoding labels.</a:t>
          </a:r>
          <a:endParaRPr lang="en-US" sz="2000" kern="1200" dirty="0"/>
        </a:p>
      </dsp:txBody>
      <dsp:txXfrm>
        <a:off x="4357800" y="1807934"/>
        <a:ext cx="1800000" cy="2175468"/>
      </dsp:txXfrm>
    </dsp:sp>
    <dsp:sp modelId="{74AF7D51-924D-4569-B1A0-B43652A168C5}">
      <dsp:nvSpPr>
        <dsp:cNvPr id="0" name=""/>
        <dsp:cNvSpPr/>
      </dsp:nvSpPr>
      <dsp:spPr>
        <a:xfrm>
          <a:off x="6823800" y="36793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5C004-D919-42CD-9DAA-06BB4DAD35EB}">
      <dsp:nvSpPr>
        <dsp:cNvPr id="0" name=""/>
        <dsp:cNvSpPr/>
      </dsp:nvSpPr>
      <dsp:spPr>
        <a:xfrm>
          <a:off x="7057800" y="60193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0056F-4E15-44E3-BE5E-28DE8B3FB941}">
      <dsp:nvSpPr>
        <dsp:cNvPr id="0" name=""/>
        <dsp:cNvSpPr/>
      </dsp:nvSpPr>
      <dsp:spPr>
        <a:xfrm>
          <a:off x="6472800" y="1807934"/>
          <a:ext cx="18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We predict on set of samples using Algorithm 1.</a:t>
          </a:r>
          <a:endParaRPr lang="en-US" sz="2000" kern="1200" dirty="0"/>
        </a:p>
      </dsp:txBody>
      <dsp:txXfrm>
        <a:off x="6472800" y="1807934"/>
        <a:ext cx="1800000" cy="2175468"/>
      </dsp:txXfrm>
    </dsp:sp>
    <dsp:sp modelId="{2B043D6E-1820-43E5-BFD5-E8A0666E6C2D}">
      <dsp:nvSpPr>
        <dsp:cNvPr id="0" name=""/>
        <dsp:cNvSpPr/>
      </dsp:nvSpPr>
      <dsp:spPr>
        <a:xfrm>
          <a:off x="8938800" y="36793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9281E-4A9D-4CD9-A96C-B21AA3677D41}">
      <dsp:nvSpPr>
        <dsp:cNvPr id="0" name=""/>
        <dsp:cNvSpPr/>
      </dsp:nvSpPr>
      <dsp:spPr>
        <a:xfrm>
          <a:off x="9172800" y="60193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7F87-3FDE-47AD-87A9-234029B8424C}">
      <dsp:nvSpPr>
        <dsp:cNvPr id="0" name=""/>
        <dsp:cNvSpPr/>
      </dsp:nvSpPr>
      <dsp:spPr>
        <a:xfrm>
          <a:off x="8587800" y="1807934"/>
          <a:ext cx="18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Then, we present the main results of Algorithm 1 and compare it to scikit learn results.</a:t>
          </a:r>
          <a:endParaRPr lang="en-US" sz="2000" kern="1200" dirty="0"/>
        </a:p>
      </dsp:txBody>
      <dsp:txXfrm>
        <a:off x="8587800" y="1807934"/>
        <a:ext cx="1800000" cy="2175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1C9C3-4473-45A8-98E3-BA0C5810CAF1}">
      <dsp:nvSpPr>
        <dsp:cNvPr id="0" name=""/>
        <dsp:cNvSpPr/>
      </dsp:nvSpPr>
      <dsp:spPr>
        <a:xfrm>
          <a:off x="1597108" y="1450"/>
          <a:ext cx="3137735" cy="199246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6880-DD59-4ADB-AC56-DCBB521C477D}">
      <dsp:nvSpPr>
        <dsp:cNvPr id="0" name=""/>
        <dsp:cNvSpPr/>
      </dsp:nvSpPr>
      <dsp:spPr>
        <a:xfrm>
          <a:off x="1945745" y="332655"/>
          <a:ext cx="3137735" cy="1992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main architecture of the neural networks are based on a single-layer perceptron and a multi-layer perceptron.</a:t>
          </a:r>
        </a:p>
      </dsp:txBody>
      <dsp:txXfrm>
        <a:off x="2004102" y="391012"/>
        <a:ext cx="3021021" cy="1875748"/>
      </dsp:txXfrm>
    </dsp:sp>
    <dsp:sp modelId="{5B8C42DD-4FD7-421E-93DE-70532C33B9E5}">
      <dsp:nvSpPr>
        <dsp:cNvPr id="0" name=""/>
        <dsp:cNvSpPr/>
      </dsp:nvSpPr>
      <dsp:spPr>
        <a:xfrm>
          <a:off x="5432118" y="1450"/>
          <a:ext cx="3137735" cy="199246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89FFC-410C-4E8B-B198-B97CC300F7A8}">
      <dsp:nvSpPr>
        <dsp:cNvPr id="0" name=""/>
        <dsp:cNvSpPr/>
      </dsp:nvSpPr>
      <dsp:spPr>
        <a:xfrm>
          <a:off x="5780755" y="332655"/>
          <a:ext cx="3137735" cy="19924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network was trained using the categorical cross entropy loss function.</a:t>
          </a:r>
        </a:p>
      </dsp:txBody>
      <dsp:txXfrm>
        <a:off x="5839112" y="391012"/>
        <a:ext cx="3021021" cy="187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1340-101A-49F2-9A75-F2BAA405CBC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851A-CF99-4442-8069-568D1BD05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insert the formula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A851A-CF99-4442-8069-568D1BD059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86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FED-C622-4ACA-A5E7-AC13F89A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487A5-C87C-4B45-A4C6-4B26A1161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0858-1D72-4900-BB3B-07FADBEC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6CDD-F17D-4586-8826-28F9B2BA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581E-3374-420B-A9D9-058F181F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25A8-7EF4-40AA-8B1C-DFC19DB0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D6BC2-6CC1-4823-B1C3-57782374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575E-196A-4B69-9FEC-AB8BDE61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E167-6754-43EE-B8C4-2D5CDD6C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8F46-3C10-4FAB-9C6D-41106644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2F9C7-51ED-4248-A7AC-F3638623B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9D7CE-08A0-4BA3-A679-900418882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D8F5-8077-4253-8248-794BA1C9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6BF6-6CD2-400D-A429-37939B7A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E12F-10C5-4CDF-9009-B556466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0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6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937F-3FD6-430A-844E-8AB63B66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CF2F-C933-4A3C-8999-095BD520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DC0D-FE39-4FCE-A6E4-C23F7664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1E88-391C-4AA2-B74A-4A81FFB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0BAF-4A30-4F8C-80F4-BC7CFE5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3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B2C4-D53C-494E-81EE-E07C3404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0096-9F97-45AD-8A77-276EA8E8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917D-865D-4BB0-8E5C-2E4BC747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A997-E219-47E9-AEAC-6DE661BB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DBA7-4689-4BC9-AD5B-D77E9688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AEA7-E0AD-45C0-88EB-D595CDE3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8031-F19D-4F93-AB9E-B0E5A049F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627E-23A1-45F9-887A-9BC94AC8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9FAE-5A7A-4F76-A05A-CAAC694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5A8EC-E9F4-4C80-956B-0B00ED36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D667-0A84-494C-B119-8C70B68A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74C4-5CCF-4089-B67B-B116918E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0C26B-3E30-455B-BD2C-7BB7C427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D11E3-401E-4EAB-8DFD-9CBB0568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249B-1302-4138-8C0C-68AE41846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0179-BDC8-4450-A883-354260015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1F3D4-AACD-498F-A0F0-3E8A39DB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3C000-9F17-4302-9C0A-4C59688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0614F-B643-4C9C-8AC4-0F777C4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95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14F6-3DFE-4CA4-8E04-655A5D8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A9D56-6BCF-4323-8DB2-D748B360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9E78E-EE18-4E2C-B922-77FB6C5E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FAF81-B030-429B-8237-2C9B6EE3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FA0AE-F9CC-48CA-9E62-3E1EBFBA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41D29-CC04-4019-BC4B-02A7BDC8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0B157-BAFC-4F69-9C06-FE37C04A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B022-5190-4DD4-84F4-A9D9DD2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C669-91EF-43AC-8247-1C47EC42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117EC-E458-4648-821D-EE973875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05D1C-F64F-468C-82A3-EDEE88C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F242-2D7D-4BC1-8578-FEF45060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DDD4-3D35-480E-8234-CA7C608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8A15-CC46-4E9A-B6FF-2CEEF272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2C9C3-590C-4A32-88BD-C7275E8D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C511-B251-4547-8647-E7F628194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72E9-F4D5-48FA-9670-D735BA1D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43AD-8C88-443E-AF0E-23FBC8F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E3180-7890-4179-83D6-B933C6C9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6BEE-DD71-4107-9835-8BC5E706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5568-AC69-4FB0-B3D3-E9FFE6F5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D4B7-29BC-4D93-ACAE-6C42210E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7A34-0145-40D5-84CE-9A974161B6AD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0BF1-0EF9-484D-80CD-5F903D4B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16B7-FBAD-44A2-9544-9C640103C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5336-8681-4438-8B12-58EE15EF9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90" r:id="rId4"/>
    <p:sldLayoutId id="2147483653" r:id="rId5"/>
    <p:sldLayoutId id="2147483679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1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2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siakhateeb/PPML_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1D376-F62F-4361-AC4E-F1690E0E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Privacy-Preserving Machine Learning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0314-E846-49E3-8F67-1491BCF7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Lecturer: Dr. Adi Akavia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Assia Khateeb 206217028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Reem Younis 208593970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Atheer Abo Foul 314642273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Aya Miari 313426322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Our github repository: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                       </a:t>
            </a:r>
            <a:r>
              <a:rPr lang="en-US" sz="2000">
                <a:hlinkClick r:id="rId2"/>
              </a:rPr>
              <a:t>https://github.com/assiakhateeb/PPML_lab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844522-A528-4550-965D-23B5970AEB50}"/>
              </a:ext>
            </a:extLst>
          </p:cNvPr>
          <p:cNvSpPr/>
          <p:nvPr/>
        </p:nvSpPr>
        <p:spPr>
          <a:xfrm>
            <a:off x="6556109" y="593226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1C7E98-8127-4B18-A9BA-E40ABE860501}"/>
              </a:ext>
            </a:extLst>
          </p:cNvPr>
          <p:cNvGrpSpPr/>
          <p:nvPr/>
        </p:nvGrpSpPr>
        <p:grpSpPr>
          <a:xfrm>
            <a:off x="7128863" y="643234"/>
            <a:ext cx="4091792" cy="5599875"/>
            <a:chOff x="1439248" y="54372"/>
            <a:chExt cx="2692070" cy="368426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97321-A817-4BA0-8629-923D2F25EFDB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335DA2-4A68-4773-A5DF-13959359BDF6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B346FF-7C90-4EB2-84E7-E30366A50111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773ADA-6469-4330-B10A-5B1A6AFB9180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7A0C6-8ABA-45A6-8667-0A3365B9A4CF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11EE9-10A0-4F9A-97C5-312B8E44AE7A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74DF27-EDC7-458A-B10E-C437C80C1C26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8C201B-7956-4A24-9C27-33C51B880706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776B60-BAC2-4B88-953E-C45934F92765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75110A-01BA-414C-A706-851AC9DFD12A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A7E29D-97ED-4AD4-A777-A616BF2697D6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6F89EA-ACAF-4BD1-B010-DF2539FEA5C2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63F0CE-4DAA-401D-93B7-13B80EF914E8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974212-77F6-4E86-B13E-69720E9575DD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A3267-CBBF-4502-997E-8C52D1502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170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+mj-lt"/>
                  </a:rPr>
                  <a:t>* Information Gain calculates the expected reduction in entropy due to sorting on the attribute.</a:t>
                </a: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+mj-lt"/>
                  </a:rPr>
                  <a:t>* Gini Index method is used to create split points.</a:t>
                </a: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+mj-lt"/>
                  </a:rPr>
                  <a:t>* Both of the methods above are used to select from the n attributes of    the dataset which attribute would be placed at the root node or the internal node.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A3267-CBBF-4502-997E-8C52D1502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170516"/>
              </a:xfrm>
              <a:blipFill>
                <a:blip r:embed="rId2"/>
                <a:stretch>
                  <a:fillRect l="-1043" t="-176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66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5F5F6-0041-436A-B796-07E242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Entropy</a:t>
            </a:r>
            <a:endParaRPr lang="en-GB" sz="5400" dirty="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72A9-81CC-4AAE-BC90-360D21AA8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+mj-lt"/>
                  </a:rPr>
                  <a:t>Entropy is the measure of uncertainty of a random variable, The higher the entropy the more the information content.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+mj-lt"/>
                  </a:rPr>
                  <a:t>The entropy can explicitly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72A9-81CC-4AAE-BC90-360D21AA8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217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F3462-4160-4646-BB74-351F597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Algorithm</a:t>
            </a:r>
            <a:endParaRPr lang="en-GB" sz="8000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2C29611-CA32-4A7B-8B4A-38F735FAD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34636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73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1F0A9-79BD-4BC4-9300-8F18228A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Pruning Strategy</a:t>
            </a:r>
            <a:endParaRPr lang="en-GB" sz="8000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DF5DEA8-D4DF-4C45-B31F-C4AE7C3F3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440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3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C9288-4A86-4C12-87CC-F46ACF4A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Dataset</a:t>
            </a:r>
            <a:endParaRPr lang="en-GB" sz="4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DD9E-67E7-4BF2-B958-C63C4BF1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Drug :</a:t>
            </a:r>
          </a:p>
          <a:p>
            <a:pPr marL="0" indent="0">
              <a:buNone/>
            </a:pPr>
            <a:r>
              <a:rPr lang="en-GB" sz="2200" dirty="0"/>
              <a:t>The dataset contains various information that effect the predictions like Age, Sex, BP, Cholesterol levels, Na to Potassium Ratio and finally the drug type.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26E95CE-2629-42FA-8510-E02AE464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0935"/>
            <a:ext cx="9882170" cy="42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9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9A4F-F353-428E-A557-109D97DA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dirty="0"/>
              <a:t>Results:</a:t>
            </a:r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26463693-E64E-464B-B60A-6A45F333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7508-092C-4A3B-B462-69FE7F45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Accuracy before pruning: 97.0%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Accuracy after pruning: 97.0%</a:t>
            </a:r>
          </a:p>
        </p:txBody>
      </p:sp>
    </p:spTree>
    <p:extLst>
      <p:ext uri="{BB962C8B-B14F-4D97-AF65-F5344CB8AC3E}">
        <p14:creationId xmlns:p14="http://schemas.microsoft.com/office/powerpoint/2010/main" val="201729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C7E6-D93C-471B-9C42-FDF117FE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B: 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prediction via FHE-friendly Algorithms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54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740CE3-F496-42E7-AC6C-7AB45B85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Abstract</a:t>
            </a:r>
            <a:endParaRPr lang="en-GB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77AF-B0B7-4E93-B91C-CEE1F008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0" i="0" dirty="0">
                <a:effectLst/>
                <a:latin typeface="+mj-lt"/>
              </a:rPr>
              <a:t>In part B we implement cleartext soft decision tree prediction algorithm specified in </a:t>
            </a:r>
            <a:r>
              <a:rPr lang="en-GB" sz="3500" b="0" i="0" dirty="0" err="1">
                <a:effectLst/>
                <a:latin typeface="+mj-lt"/>
              </a:rPr>
              <a:t>Akavia</a:t>
            </a:r>
            <a:r>
              <a:rPr lang="en-GB" sz="3500" b="0" i="0" dirty="0">
                <a:effectLst/>
                <a:latin typeface="+mj-lt"/>
              </a:rPr>
              <a:t> et al ECML’2020.</a:t>
            </a:r>
            <a:endParaRPr lang="en-GB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164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9AB1-4420-4786-9C3E-5BDF1600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Pre-Processing</a:t>
            </a:r>
            <a:endParaRPr lang="en-GB" sz="3600" b="1" dirty="0"/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4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4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D78B176-0F94-47DC-8EF8-573B174A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446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54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3F0B-DE30-40DE-B1E5-F797E495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Scaling</a:t>
            </a:r>
            <a:endParaRPr lang="en-GB" sz="54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746CE741-E1E1-410A-9786-FA9D5FE67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EB73-3417-46A9-827C-715C1A206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>
                    <a:latin typeface="+mj-lt"/>
                  </a:rPr>
                  <a:t>sklearn.preprocessing package provides several utility functions and transformer classes to change raw feature vectors into a more suitable representation.</a:t>
                </a:r>
              </a:p>
              <a:p>
                <a:pPr marL="0" indent="0">
                  <a:buNone/>
                </a:pPr>
                <a:r>
                  <a:rPr lang="en-GB" sz="2600">
                    <a:latin typeface="+mj-lt"/>
                  </a:rPr>
                  <a:t>Start by re-scaling each value in the given dataset to a value in range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[−1,1] </m:t>
                    </m:r>
                  </m:oMath>
                </a14:m>
                <a:r>
                  <a:rPr lang="en-GB" sz="2600">
                    <a:latin typeface="+mj-lt"/>
                  </a:rPr>
                  <a:t>using </a:t>
                </a:r>
                <a:r>
                  <a:rPr lang="en-GB" sz="2600" err="1">
                    <a:latin typeface="+mj-lt"/>
                  </a:rPr>
                  <a:t>MinMaxScaler</a:t>
                </a:r>
                <a:r>
                  <a:rPr lang="en-GB" sz="2600">
                    <a:latin typeface="+mj-lt"/>
                  </a:rPr>
                  <a:t> package from </a:t>
                </a:r>
                <a:r>
                  <a:rPr lang="en-GB" sz="2600" err="1">
                    <a:latin typeface="+mj-lt"/>
                  </a:rPr>
                  <a:t>sklearn</a:t>
                </a:r>
                <a:r>
                  <a:rPr lang="en-GB" sz="260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2600">
                    <a:latin typeface="+mj-lt"/>
                  </a:rPr>
                  <a:t>The general formula to rescale a range between a range of values [</a:t>
                </a:r>
                <a:r>
                  <a:rPr lang="en-GB" sz="2600" err="1">
                    <a:latin typeface="+mj-lt"/>
                  </a:rPr>
                  <a:t>a,b</a:t>
                </a:r>
                <a:r>
                  <a:rPr lang="en-GB" sz="2600">
                    <a:latin typeface="+mj-lt"/>
                  </a:rPr>
                  <a:t>] is given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600" i="1" dirty="0" smtClean="0">
                          <a:latin typeface="Cambria Math" panose="02040503050406030204" pitchFamily="18" charset="0"/>
                        </a:rPr>
                        <m:t>′ = </m:t>
                      </m:r>
                      <m:r>
                        <a:rPr lang="en-GB" sz="26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6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60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2600">
                    <a:latin typeface="+mj-lt"/>
                  </a:rPr>
                  <a:t>In our case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>
                    <a:latin typeface="+mj-lt"/>
                  </a:rPr>
                  <a:t>corresponds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en-GB" sz="260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EB73-3417-46A9-827C-715C1A206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043" t="-21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2733842" y="696335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Abstract</a:t>
            </a:r>
            <a:endParaRPr lang="ko-KR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2207808" y="1594831"/>
            <a:ext cx="7776383" cy="3525810"/>
          </a:xfrm>
          <a:prstGeom prst="rect">
            <a:avLst/>
          </a:prstGeom>
          <a:noFill/>
          <a:ln w="38100">
            <a:solidFill>
              <a:srgbClr val="EF7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2352502" y="1738082"/>
            <a:ext cx="7564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project we present a solution to the problem of data leakage in cloud computing:</a:t>
            </a:r>
            <a:r>
              <a:rPr lang="en-GB" sz="2800" b="0" i="0" u="none" strike="noStrike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the </a:t>
            </a:r>
            <a:r>
              <a:rPr lang="en-GB" sz="2800" b="0" i="0" u="sng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fully homomorphic encryption scheme</a:t>
            </a:r>
            <a:r>
              <a:rPr lang="en-GB" sz="28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GB" sz="2800" b="0" i="0" u="none" strike="noStrike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800" b="0" i="0" u="none" strike="noStrike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Such a scheme need never decrypt its inputs, hence it can be run by an untrusted party without revealing its internal state, which, in turn, enables secure outsourced computation.</a:t>
            </a:r>
            <a:endParaRPr lang="en-GB" sz="2800" b="0" i="0" u="none" strike="noStrike" dirty="0">
              <a:solidFill>
                <a:srgbClr val="1A1A1A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2E9A8-BF63-46DC-A407-8992928B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before scaling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3B5634D-EED8-4007-B412-07FD3272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5756"/>
            <a:ext cx="10512547" cy="38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2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4CEE-5220-46B3-8EC9-4685F205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after scaling</a:t>
            </a:r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0867416-F3C7-400D-982A-AC45F660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365"/>
            <a:ext cx="10512547" cy="43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FB7-B53A-43C8-BEBF-2EAB01A7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EF7511"/>
                </a:solidFill>
              </a:rPr>
              <a:t>Polynom</a:t>
            </a:r>
            <a:endParaRPr lang="en-GB" b="1" dirty="0">
              <a:solidFill>
                <a:srgbClr val="EF751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FB2D-1D5A-43F9-9FFB-D3234C4C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Construct a low-degree polynomial approximation in order to approximate the step function, aiming to replace it with a soft step function.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This is done by using mean square integral.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+mj-lt"/>
              </a:rPr>
              <a:t>Then, add an importance to weight of the approximation interval in order to maintain the sensitivity to error in the approximation.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8F99DB-24B3-4C3D-A989-8A8855E7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81" y="3565188"/>
            <a:ext cx="3601200" cy="1131983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B2D75DA-9D18-44F5-82BA-FA2C0081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81" y="5430982"/>
            <a:ext cx="3927300" cy="1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09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B8A00-9BE9-4933-A546-1343110D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Algorithm 1</a:t>
            </a:r>
            <a:endParaRPr lang="en-GB" sz="4000"/>
          </a:p>
        </p:txBody>
      </p:sp>
      <p:pic>
        <p:nvPicPr>
          <p:cNvPr id="7" name="Graphic 6" descr="Diamond with solid fill">
            <a:extLst>
              <a:ext uri="{FF2B5EF4-FFF2-40B4-BE49-F238E27FC236}">
                <a16:creationId xmlns:a16="http://schemas.microsoft.com/office/drawing/2014/main" id="{038A0273-40D0-436B-B5A2-F9C86672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0372-51B9-406E-B9CE-74CF3AF2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def Tree_Predict(T, x, phi):</a:t>
            </a:r>
          </a:p>
          <a:p>
            <a:pPr marL="0" indent="0">
              <a:buNone/>
            </a:pPr>
            <a:r>
              <a:rPr lang="en-GB" sz="2000"/>
              <a:t>    if T is None:</a:t>
            </a:r>
          </a:p>
          <a:p>
            <a:pPr marL="0" indent="0">
              <a:buNone/>
            </a:pPr>
            <a:r>
              <a:rPr lang="en-GB" sz="2000"/>
              <a:t>        return</a:t>
            </a:r>
          </a:p>
          <a:p>
            <a:pPr marL="0" indent="0">
              <a:buNone/>
            </a:pPr>
            <a:r>
              <a:rPr lang="en-GB" sz="2000"/>
              <a:t>    feature, threshold, leaf, left, right = T.getNode()</a:t>
            </a:r>
          </a:p>
          <a:p>
            <a:pPr marL="0" indent="0">
              <a:buNone/>
            </a:pPr>
            <a:r>
              <a:rPr lang="en-GB" sz="2000"/>
              <a:t>    if isinstance(leaf, np.ndarray):</a:t>
            </a:r>
          </a:p>
          <a:p>
            <a:pPr marL="0" indent="0">
              <a:buNone/>
            </a:pPr>
            <a:r>
              <a:rPr lang="en-GB" sz="2000"/>
              <a:t>        return leaf</a:t>
            </a:r>
          </a:p>
          <a:p>
            <a:pPr marL="0" indent="0">
              <a:buNone/>
            </a:pPr>
            <a:r>
              <a:rPr lang="en-GB" sz="2000"/>
              <a:t>    else:</a:t>
            </a:r>
          </a:p>
          <a:p>
            <a:pPr marL="0" indent="0">
              <a:buNone/>
            </a:pPr>
            <a:r>
              <a:rPr lang="en-GB" sz="2000"/>
              <a:t>        return (phi(x[feature] - threshold)) * Tree_Predict(right, x, phi) + </a:t>
            </a:r>
          </a:p>
          <a:p>
            <a:pPr marL="0" indent="0">
              <a:buNone/>
            </a:pPr>
            <a:r>
              <a:rPr lang="en-GB" sz="2000"/>
              <a:t>        + (phi(threshold - x[feature])) * Tree_Predict(left, x, phi)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2003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49191-1C70-40AE-A4B6-DA28823D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dirty="0"/>
              <a:t>Explaining the algorithm 1</a:t>
            </a:r>
            <a:endParaRPr lang="en-GB" sz="4000" dirty="0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6B46A67D-DEC5-4BB3-A791-A4A08181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0D0B-D2C5-40EA-9CA1-25C6AE21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+mj-lt"/>
              </a:rPr>
              <a:t>Akavia's</a:t>
            </a:r>
            <a:r>
              <a:rPr lang="en-GB" dirty="0">
                <a:latin typeface="+mj-lt"/>
              </a:rPr>
              <a:t> algorithm traverses all paths in the tree and computes a weighted combination of all the leaves values, where each leaf value is the 1-hot encoding of the label associated with the leaf.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The output is a length L vector assigning a likelihood score to each label, which is in turn interpreted as outputting the label with the highest score.</a:t>
            </a:r>
          </a:p>
        </p:txBody>
      </p:sp>
    </p:spTree>
    <p:extLst>
      <p:ext uri="{BB962C8B-B14F-4D97-AF65-F5344CB8AC3E}">
        <p14:creationId xmlns:p14="http://schemas.microsoft.com/office/powerpoint/2010/main" val="417358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2F0A9-2597-4C00-8EAF-5F910511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/>
              <a:t>Accuracy</a:t>
            </a:r>
            <a:endParaRPr lang="en-GB" sz="4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1F0EA-5CDB-48C4-ACB2-BB7021A9D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2000">
                    <a:latin typeface="+mj-lt"/>
                  </a:rPr>
                  <a:t>The accuracy is calculated as the percentage of correct classification on test samples.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))∗100</m:t>
                      </m:r>
                    </m:oMath>
                  </m:oMathPara>
                </a14:m>
                <a:endParaRPr lang="en-GB" sz="200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1F0EA-5CDB-48C4-ACB2-BB7021A9D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7"/>
                <a:ext cx="10175630" cy="767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BEF1AA-B8E0-4DCF-917F-2FC016CE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73" y="2405149"/>
            <a:ext cx="5047757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2CC7-EC6B-4222-B6C7-A250A78B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how we calculate the accuracy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5FA0-9C29-4748-AF8F-10B788C7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Counter is equal to the sum of correct classifications and </a:t>
            </a:r>
            <a:r>
              <a:rPr lang="en-GB" dirty="0" err="1">
                <a:latin typeface="+mj-lt"/>
              </a:rPr>
              <a:t>res_vec</a:t>
            </a:r>
            <a:r>
              <a:rPr lang="en-GB" dirty="0">
                <a:latin typeface="+mj-lt"/>
              </a:rPr>
              <a:t> is equal to the sum of all classifications.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To know if current classification is correct or not we compare it to Y target value of the relevant sample if they are </a:t>
            </a:r>
            <a:r>
              <a:rPr lang="en-GB" dirty="0" err="1">
                <a:latin typeface="+mj-lt"/>
              </a:rPr>
              <a:t>eqaul</a:t>
            </a:r>
            <a:r>
              <a:rPr lang="en-GB" dirty="0">
                <a:latin typeface="+mj-lt"/>
              </a:rPr>
              <a:t> then the prediction of algorithm 1 is correct.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test samples are sent to algorithm 1 as 35% of the samples in the dataset and they are chosen randomly from the data-set.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test samples are assigned to variable </a:t>
            </a:r>
            <a:r>
              <a:rPr lang="en-GB" dirty="0" err="1">
                <a:latin typeface="+mj-lt"/>
              </a:rPr>
              <a:t>X_test</a:t>
            </a:r>
            <a:r>
              <a:rPr lang="en-GB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So algorithm 1 predicts over all test samples, after that we calculate accuracy according to the percentage of correct predictions on test samples that algorithm 1 predict.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334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1D11E-1DF6-4ABA-84D0-C8C7DF37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4B60-A37C-4AD6-853E-ECF9F704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We trained trees up to depth 6 and compare algorithm 1 prediction's accuracy vs. scikit learn prediction's accuracy for three data sets: iris, wine and cancer.</a:t>
            </a:r>
          </a:p>
        </p:txBody>
      </p:sp>
    </p:spTree>
    <p:extLst>
      <p:ext uri="{BB962C8B-B14F-4D97-AF65-F5344CB8AC3E}">
        <p14:creationId xmlns:p14="http://schemas.microsoft.com/office/powerpoint/2010/main" val="3508186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F5FE1-C2AF-4F1E-9039-653289C2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on Cancer dataset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4998FEE-9A94-45A6-BF0B-1BFA33B6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447764"/>
            <a:ext cx="5828261" cy="377379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D0D147-3C25-4F6B-9680-DFF04A21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586183"/>
            <a:ext cx="5828261" cy="349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2A82B-7708-4316-9B94-E4623C26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Cancer Tree 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6D9898-6B75-4269-9D95-93E207A13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818226"/>
            <a:ext cx="9868160" cy="48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31436" y="939410"/>
            <a:ext cx="11573197" cy="72424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2D3A2FE2-0D42-4306-85F3-594E43B4A80E}"/>
              </a:ext>
            </a:extLst>
          </p:cNvPr>
          <p:cNvSpPr/>
          <p:nvPr/>
        </p:nvSpPr>
        <p:spPr>
          <a:xfrm flipH="1">
            <a:off x="699805" y="1819195"/>
            <a:ext cx="8508720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0FE2AFA6-2E28-44AA-BB33-59CD1A0C16BD}"/>
              </a:ext>
            </a:extLst>
          </p:cNvPr>
          <p:cNvSpPr/>
          <p:nvPr/>
        </p:nvSpPr>
        <p:spPr>
          <a:xfrm flipH="1">
            <a:off x="1524796" y="2685122"/>
            <a:ext cx="77325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ight Arrow 55">
            <a:extLst>
              <a:ext uri="{FF2B5EF4-FFF2-40B4-BE49-F238E27FC236}">
                <a16:creationId xmlns:a16="http://schemas.microsoft.com/office/drawing/2014/main" id="{529F96B2-E360-4F4E-B593-6CD9AC6832DF}"/>
              </a:ext>
            </a:extLst>
          </p:cNvPr>
          <p:cNvSpPr/>
          <p:nvPr/>
        </p:nvSpPr>
        <p:spPr>
          <a:xfrm flipH="1">
            <a:off x="2261444" y="3543468"/>
            <a:ext cx="69616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1AE33DF2-E738-498D-B03B-DF47B223D2CC}"/>
              </a:ext>
            </a:extLst>
          </p:cNvPr>
          <p:cNvSpPr/>
          <p:nvPr/>
        </p:nvSpPr>
        <p:spPr>
          <a:xfrm flipH="1">
            <a:off x="3059393" y="4385342"/>
            <a:ext cx="6197968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35F85-A676-4B6F-9F88-8F95AFBF2498}"/>
              </a:ext>
            </a:extLst>
          </p:cNvPr>
          <p:cNvSpPr txBox="1"/>
          <p:nvPr/>
        </p:nvSpPr>
        <p:spPr>
          <a:xfrm>
            <a:off x="1496443" y="2086946"/>
            <a:ext cx="49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A : Computing on cleartext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DF37-A167-4BA1-84FD-D1F29DF6F844}"/>
              </a:ext>
            </a:extLst>
          </p:cNvPr>
          <p:cNvSpPr txBox="1"/>
          <p:nvPr/>
        </p:nvSpPr>
        <p:spPr>
          <a:xfrm>
            <a:off x="2336442" y="2915712"/>
            <a:ext cx="49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B: Implementation of Algorithm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B5AB5-688B-401A-A41B-F35EE9E673FC}"/>
              </a:ext>
            </a:extLst>
          </p:cNvPr>
          <p:cNvSpPr txBox="1"/>
          <p:nvPr/>
        </p:nvSpPr>
        <p:spPr>
          <a:xfrm>
            <a:off x="3181094" y="3797291"/>
            <a:ext cx="49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C : Computing on encrypted data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227D8-2B61-454D-82BC-288110ADEF15}"/>
              </a:ext>
            </a:extLst>
          </p:cNvPr>
          <p:cNvSpPr txBox="1"/>
          <p:nvPr/>
        </p:nvSpPr>
        <p:spPr>
          <a:xfrm>
            <a:off x="3992037" y="4610345"/>
            <a:ext cx="49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D: Neural Networks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F86556-C6CC-4354-BA8B-2EE136B6DE1B}"/>
              </a:ext>
            </a:extLst>
          </p:cNvPr>
          <p:cNvGrpSpPr/>
          <p:nvPr/>
        </p:nvGrpSpPr>
        <p:grpSpPr>
          <a:xfrm>
            <a:off x="7875506" y="1661607"/>
            <a:ext cx="2746044" cy="3575424"/>
            <a:chOff x="7350231" y="1734252"/>
            <a:chExt cx="4243993" cy="55257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D95F11-B085-4E85-837B-5F323A706F50}"/>
                </a:ext>
              </a:extLst>
            </p:cNvPr>
            <p:cNvGrpSpPr/>
            <p:nvPr/>
          </p:nvGrpSpPr>
          <p:grpSpPr>
            <a:xfrm>
              <a:off x="7496004" y="1920263"/>
              <a:ext cx="3864628" cy="3896248"/>
              <a:chOff x="7496004" y="1920263"/>
              <a:chExt cx="3864628" cy="3896248"/>
            </a:xfrm>
          </p:grpSpPr>
          <p:sp>
            <p:nvSpPr>
              <p:cNvPr id="63" name="Isosceles Triangle 20">
                <a:extLst>
                  <a:ext uri="{FF2B5EF4-FFF2-40B4-BE49-F238E27FC236}">
                    <a16:creationId xmlns:a16="http://schemas.microsoft.com/office/drawing/2014/main" id="{0A61981B-8854-40FC-98A5-B640A1D759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201235">
                <a:off x="10839502" y="4413955"/>
                <a:ext cx="427534" cy="471394"/>
              </a:xfrm>
              <a:custGeom>
                <a:avLst/>
                <a:gdLst/>
                <a:ahLst/>
                <a:cxnLst/>
                <a:rect l="l" t="t" r="r" b="b"/>
                <a:pathLst>
                  <a:path w="4285801" h="4725490">
                    <a:moveTo>
                      <a:pt x="1428251" y="4622752"/>
                    </a:moveTo>
                    <a:cubicBezTo>
                      <a:pt x="1313180" y="4505074"/>
                      <a:pt x="1240588" y="4345285"/>
                      <a:pt x="1235771" y="4167715"/>
                    </a:cubicBezTo>
                    <a:cubicBezTo>
                      <a:pt x="1227835" y="3875156"/>
                      <a:pt x="1406218" y="3620819"/>
                      <a:pt x="1664050" y="3520754"/>
                    </a:cubicBezTo>
                    <a:lnTo>
                      <a:pt x="1635892" y="2482688"/>
                    </a:lnTo>
                    <a:lnTo>
                      <a:pt x="1044642" y="2469039"/>
                    </a:lnTo>
                    <a:lnTo>
                      <a:pt x="1044642" y="2667331"/>
                    </a:lnTo>
                    <a:cubicBezTo>
                      <a:pt x="1044642" y="2727000"/>
                      <a:pt x="996271" y="2775371"/>
                      <a:pt x="936601" y="2775372"/>
                    </a:cubicBezTo>
                    <a:lnTo>
                      <a:pt x="657382" y="2775371"/>
                    </a:lnTo>
                    <a:cubicBezTo>
                      <a:pt x="637755" y="2823613"/>
                      <a:pt x="630101" y="2874237"/>
                      <a:pt x="622448" y="2945800"/>
                    </a:cubicBezTo>
                    <a:lnTo>
                      <a:pt x="252030" y="2945800"/>
                    </a:lnTo>
                    <a:cubicBezTo>
                      <a:pt x="256275" y="2883407"/>
                      <a:pt x="252593" y="2828938"/>
                      <a:pt x="235967" y="2775370"/>
                    </a:cubicBezTo>
                    <a:lnTo>
                      <a:pt x="7267" y="2775370"/>
                    </a:lnTo>
                    <a:cubicBezTo>
                      <a:pt x="1003" y="2679903"/>
                      <a:pt x="-1109" y="2594661"/>
                      <a:pt x="535" y="2514852"/>
                    </a:cubicBezTo>
                    <a:cubicBezTo>
                      <a:pt x="5466" y="2275424"/>
                      <a:pt x="44187" y="2084887"/>
                      <a:pt x="105917" y="1813823"/>
                    </a:cubicBezTo>
                    <a:cubicBezTo>
                      <a:pt x="258635" y="1288584"/>
                      <a:pt x="488046" y="911620"/>
                      <a:pt x="870837" y="570445"/>
                    </a:cubicBezTo>
                    <a:cubicBezTo>
                      <a:pt x="674179" y="1284154"/>
                      <a:pt x="622718" y="1497188"/>
                      <a:pt x="741752" y="1669956"/>
                    </a:cubicBezTo>
                    <a:cubicBezTo>
                      <a:pt x="882751" y="1699943"/>
                      <a:pt x="788174" y="1674807"/>
                      <a:pt x="936601" y="1710419"/>
                    </a:cubicBezTo>
                    <a:cubicBezTo>
                      <a:pt x="1001384" y="1730870"/>
                      <a:pt x="1044642" y="1758791"/>
                      <a:pt x="1044642" y="1818460"/>
                    </a:cubicBezTo>
                    <a:lnTo>
                      <a:pt x="1044642" y="1970448"/>
                    </a:lnTo>
                    <a:lnTo>
                      <a:pt x="1621635" y="1957128"/>
                    </a:lnTo>
                    <a:lnTo>
                      <a:pt x="1601569" y="1217379"/>
                    </a:lnTo>
                    <a:cubicBezTo>
                      <a:pt x="1338692" y="1131438"/>
                      <a:pt x="1146783" y="887145"/>
                      <a:pt x="1138847" y="594588"/>
                    </a:cubicBezTo>
                    <a:cubicBezTo>
                      <a:pt x="1132425" y="357828"/>
                      <a:pt x="1248029" y="146099"/>
                      <a:pt x="1428910" y="20243"/>
                    </a:cubicBezTo>
                    <a:lnTo>
                      <a:pt x="1447318" y="698863"/>
                    </a:lnTo>
                    <a:lnTo>
                      <a:pt x="2193594" y="678620"/>
                    </a:lnTo>
                    <a:lnTo>
                      <a:pt x="2175185" y="0"/>
                    </a:lnTo>
                    <a:cubicBezTo>
                      <a:pt x="2362624" y="115865"/>
                      <a:pt x="2489536" y="321015"/>
                      <a:pt x="2495958" y="557775"/>
                    </a:cubicBezTo>
                    <a:cubicBezTo>
                      <a:pt x="2503894" y="850332"/>
                      <a:pt x="2325511" y="1104670"/>
                      <a:pt x="2067679" y="1204735"/>
                    </a:cubicBezTo>
                    <a:lnTo>
                      <a:pt x="2087796" y="1946367"/>
                    </a:lnTo>
                    <a:lnTo>
                      <a:pt x="4285801" y="1895627"/>
                    </a:lnTo>
                    <a:lnTo>
                      <a:pt x="4285801" y="2543859"/>
                    </a:lnTo>
                    <a:lnTo>
                      <a:pt x="2102637" y="2493462"/>
                    </a:lnTo>
                    <a:lnTo>
                      <a:pt x="2130160" y="3508110"/>
                    </a:lnTo>
                    <a:cubicBezTo>
                      <a:pt x="2393037" y="3594051"/>
                      <a:pt x="2584946" y="3838344"/>
                      <a:pt x="2592882" y="4130902"/>
                    </a:cubicBezTo>
                    <a:cubicBezTo>
                      <a:pt x="2599304" y="4367662"/>
                      <a:pt x="2483700" y="4579391"/>
                      <a:pt x="2302820" y="4705247"/>
                    </a:cubicBezTo>
                    <a:lnTo>
                      <a:pt x="2284411" y="4026626"/>
                    </a:lnTo>
                    <a:lnTo>
                      <a:pt x="1538135" y="4046869"/>
                    </a:lnTo>
                    <a:lnTo>
                      <a:pt x="1556544" y="4725490"/>
                    </a:lnTo>
                    <a:cubicBezTo>
                      <a:pt x="1509684" y="4696524"/>
                      <a:pt x="1466607" y="4661977"/>
                      <a:pt x="1428251" y="4622752"/>
                    </a:cubicBezTo>
                    <a:close/>
                    <a:moveTo>
                      <a:pt x="44807" y="3562389"/>
                    </a:moveTo>
                    <a:cubicBezTo>
                      <a:pt x="25255" y="3542837"/>
                      <a:pt x="13162" y="3515827"/>
                      <a:pt x="13162" y="3485992"/>
                    </a:cubicBezTo>
                    <a:lnTo>
                      <a:pt x="13162" y="3053842"/>
                    </a:lnTo>
                    <a:cubicBezTo>
                      <a:pt x="13162" y="2994173"/>
                      <a:pt x="61534" y="2945801"/>
                      <a:pt x="121203" y="2945801"/>
                    </a:cubicBezTo>
                    <a:lnTo>
                      <a:pt x="757287" y="2945801"/>
                    </a:lnTo>
                    <a:cubicBezTo>
                      <a:pt x="816956" y="2945801"/>
                      <a:pt x="865328" y="2994173"/>
                      <a:pt x="865328" y="3053842"/>
                    </a:cubicBezTo>
                    <a:lnTo>
                      <a:pt x="865328" y="3485992"/>
                    </a:lnTo>
                    <a:cubicBezTo>
                      <a:pt x="865328" y="3545662"/>
                      <a:pt x="816956" y="3594033"/>
                      <a:pt x="757287" y="3594033"/>
                    </a:cubicBezTo>
                    <a:lnTo>
                      <a:pt x="121203" y="3594033"/>
                    </a:lnTo>
                    <a:cubicBezTo>
                      <a:pt x="91368" y="3594033"/>
                      <a:pt x="64358" y="3581940"/>
                      <a:pt x="44807" y="35623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id="{65D400E7-0A08-4971-8E73-EC29B46D61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7608221" y="2961416"/>
                <a:ext cx="392828" cy="319096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ound Same Side Corner Rectangle 2">
                <a:extLst>
                  <a:ext uri="{FF2B5EF4-FFF2-40B4-BE49-F238E27FC236}">
                    <a16:creationId xmlns:a16="http://schemas.microsoft.com/office/drawing/2014/main" id="{B055B35D-3536-4817-8444-AB64180DB0C4}"/>
                  </a:ext>
                </a:extLst>
              </p:cNvPr>
              <p:cNvSpPr/>
              <p:nvPr/>
            </p:nvSpPr>
            <p:spPr>
              <a:xfrm rot="5400000" flipH="1">
                <a:off x="10824557" y="291708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Trapezoid 6">
                <a:extLst>
                  <a:ext uri="{FF2B5EF4-FFF2-40B4-BE49-F238E27FC236}">
                    <a16:creationId xmlns:a16="http://schemas.microsoft.com/office/drawing/2014/main" id="{4F62603E-3510-43AB-9E1B-94E6C26A58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62223" y="3784811"/>
                <a:ext cx="285020" cy="285020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24">
                <a:extLst>
                  <a:ext uri="{FF2B5EF4-FFF2-40B4-BE49-F238E27FC236}">
                    <a16:creationId xmlns:a16="http://schemas.microsoft.com/office/drawing/2014/main" id="{7A4775FD-22DE-4F06-AFED-118CB20940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7159" y="2346892"/>
                <a:ext cx="392828" cy="30394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Isosceles Triangle 7">
                <a:extLst>
                  <a:ext uri="{FF2B5EF4-FFF2-40B4-BE49-F238E27FC236}">
                    <a16:creationId xmlns:a16="http://schemas.microsoft.com/office/drawing/2014/main" id="{2E73C920-95BC-4224-A17E-5C257E346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0619" y="5355763"/>
                <a:ext cx="372889" cy="259826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Isosceles Triangle 2">
                <a:extLst>
                  <a:ext uri="{FF2B5EF4-FFF2-40B4-BE49-F238E27FC236}">
                    <a16:creationId xmlns:a16="http://schemas.microsoft.com/office/drawing/2014/main" id="{D7DD79AE-CB58-4C46-937F-33F2A6FFA1E6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8831623" y="1920263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ounded Rectangle 2">
                <a:extLst>
                  <a:ext uri="{FF2B5EF4-FFF2-40B4-BE49-F238E27FC236}">
                    <a16:creationId xmlns:a16="http://schemas.microsoft.com/office/drawing/2014/main" id="{0F757DF7-B743-451D-9A46-9354E2E4B0B6}"/>
                  </a:ext>
                </a:extLst>
              </p:cNvPr>
              <p:cNvSpPr/>
              <p:nvPr/>
            </p:nvSpPr>
            <p:spPr>
              <a:xfrm rot="19470155">
                <a:off x="10110329" y="1972655"/>
                <a:ext cx="132806" cy="502999"/>
              </a:xfrm>
              <a:custGeom>
                <a:avLst/>
                <a:gdLst/>
                <a:ahLst/>
                <a:cxnLst/>
                <a:rect l="l" t="t" r="r" b="b"/>
                <a:pathLst>
                  <a:path w="1323851" h="5014044">
                    <a:moveTo>
                      <a:pt x="797140" y="4503940"/>
                    </a:moveTo>
                    <a:cubicBezTo>
                      <a:pt x="732770" y="4439570"/>
                      <a:pt x="628407" y="4439570"/>
                      <a:pt x="564037" y="4503940"/>
                    </a:cubicBezTo>
                    <a:cubicBezTo>
                      <a:pt x="499667" y="4568310"/>
                      <a:pt x="499667" y="4672672"/>
                      <a:pt x="564037" y="4737042"/>
                    </a:cubicBezTo>
                    <a:cubicBezTo>
                      <a:pt x="628407" y="4801412"/>
                      <a:pt x="732770" y="4801413"/>
                      <a:pt x="797140" y="4737043"/>
                    </a:cubicBezTo>
                    <a:cubicBezTo>
                      <a:pt x="861510" y="4672673"/>
                      <a:pt x="861510" y="4568310"/>
                      <a:pt x="797140" y="4503940"/>
                    </a:cubicBezTo>
                    <a:close/>
                    <a:moveTo>
                      <a:pt x="1019859" y="4396571"/>
                    </a:moveTo>
                    <a:lnTo>
                      <a:pt x="1019859" y="4844408"/>
                    </a:lnTo>
                    <a:lnTo>
                      <a:pt x="680589" y="5014044"/>
                    </a:lnTo>
                    <a:lnTo>
                      <a:pt x="341319" y="4844409"/>
                    </a:lnTo>
                    <a:lnTo>
                      <a:pt x="341319" y="4396572"/>
                    </a:lnTo>
                    <a:lnTo>
                      <a:pt x="680589" y="4226937"/>
                    </a:lnTo>
                    <a:close/>
                    <a:moveTo>
                      <a:pt x="800624" y="237293"/>
                    </a:moveTo>
                    <a:cubicBezTo>
                      <a:pt x="730322" y="166991"/>
                      <a:pt x="616339" y="166991"/>
                      <a:pt x="546037" y="237293"/>
                    </a:cubicBezTo>
                    <a:cubicBezTo>
                      <a:pt x="475735" y="307595"/>
                      <a:pt x="475735" y="421577"/>
                      <a:pt x="546037" y="491879"/>
                    </a:cubicBezTo>
                    <a:cubicBezTo>
                      <a:pt x="616339" y="562181"/>
                      <a:pt x="730322" y="562181"/>
                      <a:pt x="800624" y="491879"/>
                    </a:cubicBezTo>
                    <a:cubicBezTo>
                      <a:pt x="870926" y="421577"/>
                      <a:pt x="870926" y="307595"/>
                      <a:pt x="800624" y="237293"/>
                    </a:cubicBezTo>
                    <a:close/>
                    <a:moveTo>
                      <a:pt x="1079384" y="68015"/>
                    </a:moveTo>
                    <a:cubicBezTo>
                      <a:pt x="1121407" y="110039"/>
                      <a:pt x="1147399" y="168093"/>
                      <a:pt x="1147399" y="232219"/>
                    </a:cubicBezTo>
                    <a:cubicBezTo>
                      <a:pt x="1147399" y="1159793"/>
                      <a:pt x="1034554" y="2087367"/>
                      <a:pt x="1023948" y="3014957"/>
                    </a:cubicBezTo>
                    <a:cubicBezTo>
                      <a:pt x="1133082" y="3060182"/>
                      <a:pt x="1235152" y="3127360"/>
                      <a:pt x="1323851" y="3216059"/>
                    </a:cubicBezTo>
                    <a:cubicBezTo>
                      <a:pt x="1689423" y="3581630"/>
                      <a:pt x="1689423" y="4174338"/>
                      <a:pt x="1323851" y="4539910"/>
                    </a:cubicBezTo>
                    <a:cubicBezTo>
                      <a:pt x="1261218" y="4602543"/>
                      <a:pt x="1191917" y="4654446"/>
                      <a:pt x="1117803" y="4694845"/>
                    </a:cubicBezTo>
                    <a:lnTo>
                      <a:pt x="1117303" y="3872699"/>
                    </a:lnTo>
                    <a:lnTo>
                      <a:pt x="684319" y="3565900"/>
                    </a:lnTo>
                    <a:lnTo>
                      <a:pt x="251709" y="3873225"/>
                    </a:lnTo>
                    <a:lnTo>
                      <a:pt x="252223" y="4718882"/>
                    </a:lnTo>
                    <a:cubicBezTo>
                      <a:pt x="160837" y="4675423"/>
                      <a:pt x="75567" y="4615476"/>
                      <a:pt x="0" y="4539910"/>
                    </a:cubicBezTo>
                    <a:cubicBezTo>
                      <a:pt x="-365571" y="4174338"/>
                      <a:pt x="-365571" y="3581630"/>
                      <a:pt x="0" y="3216059"/>
                    </a:cubicBezTo>
                    <a:cubicBezTo>
                      <a:pt x="100968" y="3115091"/>
                      <a:pt x="219261" y="3042010"/>
                      <a:pt x="345675" y="2997831"/>
                    </a:cubicBezTo>
                    <a:lnTo>
                      <a:pt x="211295" y="232219"/>
                    </a:lnTo>
                    <a:cubicBezTo>
                      <a:pt x="211295" y="103968"/>
                      <a:pt x="315263" y="0"/>
                      <a:pt x="443514" y="0"/>
                    </a:cubicBezTo>
                    <a:lnTo>
                      <a:pt x="915180" y="0"/>
                    </a:lnTo>
                    <a:cubicBezTo>
                      <a:pt x="979305" y="0"/>
                      <a:pt x="1037360" y="25992"/>
                      <a:pt x="1079384" y="680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자유형: 도형 94">
                <a:extLst>
                  <a:ext uri="{FF2B5EF4-FFF2-40B4-BE49-F238E27FC236}">
                    <a16:creationId xmlns:a16="http://schemas.microsoft.com/office/drawing/2014/main" id="{606EDBA1-77E6-40A5-930D-F1D6D01D9A12}"/>
                  </a:ext>
                </a:extLst>
              </p:cNvPr>
              <p:cNvSpPr/>
              <p:nvPr/>
            </p:nvSpPr>
            <p:spPr>
              <a:xfrm rot="13500000">
                <a:off x="9503918" y="5364438"/>
                <a:ext cx="71616" cy="502304"/>
              </a:xfrm>
              <a:custGeom>
                <a:avLst/>
                <a:gdLst>
                  <a:gd name="connsiteX0" fmla="*/ 42919 w 65631"/>
                  <a:gd name="connsiteY0" fmla="*/ 215685 h 460327"/>
                  <a:gd name="connsiteX1" fmla="*/ 22708 w 65631"/>
                  <a:gd name="connsiteY1" fmla="*/ 215685 h 460327"/>
                  <a:gd name="connsiteX2" fmla="*/ 0 w 65631"/>
                  <a:gd name="connsiteY2" fmla="*/ 185855 h 460327"/>
                  <a:gd name="connsiteX3" fmla="*/ 3 w 65631"/>
                  <a:gd name="connsiteY3" fmla="*/ 185856 h 460327"/>
                  <a:gd name="connsiteX4" fmla="*/ 3 w 65631"/>
                  <a:gd name="connsiteY4" fmla="*/ 32814 h 460327"/>
                  <a:gd name="connsiteX5" fmla="*/ 32817 w 65631"/>
                  <a:gd name="connsiteY5" fmla="*/ 0 h 460327"/>
                  <a:gd name="connsiteX6" fmla="*/ 65631 w 65631"/>
                  <a:gd name="connsiteY6" fmla="*/ 32814 h 460327"/>
                  <a:gd name="connsiteX7" fmla="*/ 65631 w 65631"/>
                  <a:gd name="connsiteY7" fmla="*/ 185856 h 460327"/>
                  <a:gd name="connsiteX8" fmla="*/ 65626 w 65631"/>
                  <a:gd name="connsiteY8" fmla="*/ 185856 h 460327"/>
                  <a:gd name="connsiteX9" fmla="*/ 57234 w 65631"/>
                  <a:gd name="connsiteY9" fmla="*/ 460327 h 460327"/>
                  <a:gd name="connsiteX10" fmla="*/ 11300 w 65631"/>
                  <a:gd name="connsiteY10" fmla="*/ 460327 h 460327"/>
                  <a:gd name="connsiteX11" fmla="*/ 11300 w 65631"/>
                  <a:gd name="connsiteY11" fmla="*/ 366559 h 460327"/>
                  <a:gd name="connsiteX12" fmla="*/ 25452 w 65631"/>
                  <a:gd name="connsiteY12" fmla="*/ 346112 h 460327"/>
                  <a:gd name="connsiteX13" fmla="*/ 24960 w 65631"/>
                  <a:gd name="connsiteY13" fmla="*/ 216553 h 460327"/>
                  <a:gd name="connsiteX14" fmla="*/ 42858 w 65631"/>
                  <a:gd name="connsiteY14" fmla="*/ 216553 h 460327"/>
                  <a:gd name="connsiteX15" fmla="*/ 42366 w 65631"/>
                  <a:gd name="connsiteY15" fmla="*/ 345621 h 460327"/>
                  <a:gd name="connsiteX16" fmla="*/ 57234 w 65631"/>
                  <a:gd name="connsiteY16" fmla="*/ 366559 h 46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631" h="460327">
                    <a:moveTo>
                      <a:pt x="42919" y="215685"/>
                    </a:moveTo>
                    <a:lnTo>
                      <a:pt x="22708" y="215685"/>
                    </a:lnTo>
                    <a:lnTo>
                      <a:pt x="0" y="185855"/>
                    </a:lnTo>
                    <a:lnTo>
                      <a:pt x="3" y="185856"/>
                    </a:lnTo>
                    <a:lnTo>
                      <a:pt x="3" y="32814"/>
                    </a:lnTo>
                    <a:cubicBezTo>
                      <a:pt x="3" y="14690"/>
                      <a:pt x="14694" y="0"/>
                      <a:pt x="32817" y="0"/>
                    </a:cubicBezTo>
                    <a:cubicBezTo>
                      <a:pt x="50940" y="0"/>
                      <a:pt x="65631" y="14690"/>
                      <a:pt x="65631" y="32814"/>
                    </a:cubicBezTo>
                    <a:lnTo>
                      <a:pt x="65631" y="185856"/>
                    </a:lnTo>
                    <a:lnTo>
                      <a:pt x="65626" y="185856"/>
                    </a:lnTo>
                    <a:close/>
                    <a:moveTo>
                      <a:pt x="57234" y="460327"/>
                    </a:moveTo>
                    <a:lnTo>
                      <a:pt x="11300" y="460327"/>
                    </a:lnTo>
                    <a:lnTo>
                      <a:pt x="11300" y="366559"/>
                    </a:lnTo>
                    <a:cubicBezTo>
                      <a:pt x="13577" y="349655"/>
                      <a:pt x="25635" y="358815"/>
                      <a:pt x="25452" y="346112"/>
                    </a:cubicBezTo>
                    <a:cubicBezTo>
                      <a:pt x="25288" y="302926"/>
                      <a:pt x="25124" y="259739"/>
                      <a:pt x="24960" y="216553"/>
                    </a:cubicBezTo>
                    <a:lnTo>
                      <a:pt x="42858" y="216553"/>
                    </a:lnTo>
                    <a:cubicBezTo>
                      <a:pt x="42694" y="259576"/>
                      <a:pt x="42530" y="302598"/>
                      <a:pt x="42366" y="345621"/>
                    </a:cubicBezTo>
                    <a:cubicBezTo>
                      <a:pt x="39843" y="359799"/>
                      <a:pt x="54756" y="347441"/>
                      <a:pt x="57234" y="3665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4">
                <a:extLst>
                  <a:ext uri="{FF2B5EF4-FFF2-40B4-BE49-F238E27FC236}">
                    <a16:creationId xmlns:a16="http://schemas.microsoft.com/office/drawing/2014/main" id="{F3AECD9D-8094-4E40-AC2B-BD291D5C8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6073" y="5282722"/>
                <a:ext cx="14177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1397263" h="3871427">
                    <a:moveTo>
                      <a:pt x="698631" y="1778701"/>
                    </a:moveTo>
                    <a:cubicBezTo>
                      <a:pt x="609151" y="1778701"/>
                      <a:pt x="536613" y="1851239"/>
                      <a:pt x="536613" y="1940719"/>
                    </a:cubicBezTo>
                    <a:cubicBezTo>
                      <a:pt x="536613" y="2030199"/>
                      <a:pt x="609151" y="2102737"/>
                      <a:pt x="698631" y="2102737"/>
                    </a:cubicBezTo>
                    <a:cubicBezTo>
                      <a:pt x="788111" y="2102737"/>
                      <a:pt x="860649" y="2030199"/>
                      <a:pt x="860649" y="1940719"/>
                    </a:cubicBezTo>
                    <a:cubicBezTo>
                      <a:pt x="860649" y="1851239"/>
                      <a:pt x="788111" y="1778701"/>
                      <a:pt x="698631" y="1778701"/>
                    </a:cubicBezTo>
                    <a:close/>
                    <a:moveTo>
                      <a:pt x="999594" y="0"/>
                    </a:moveTo>
                    <a:lnTo>
                      <a:pt x="1321063" y="0"/>
                    </a:lnTo>
                    <a:lnTo>
                      <a:pt x="1390119" y="95250"/>
                    </a:lnTo>
                    <a:cubicBezTo>
                      <a:pt x="1392500" y="284956"/>
                      <a:pt x="1394882" y="474663"/>
                      <a:pt x="1397263" y="664369"/>
                    </a:cubicBezTo>
                    <a:lnTo>
                      <a:pt x="1256769" y="833438"/>
                    </a:lnTo>
                    <a:lnTo>
                      <a:pt x="921013" y="978694"/>
                    </a:lnTo>
                    <a:lnTo>
                      <a:pt x="913199" y="978651"/>
                    </a:lnTo>
                    <a:lnTo>
                      <a:pt x="913199" y="1700779"/>
                    </a:lnTo>
                    <a:cubicBezTo>
                      <a:pt x="979823" y="1759212"/>
                      <a:pt x="1021211" y="1845132"/>
                      <a:pt x="1021211" y="1940719"/>
                    </a:cubicBezTo>
                    <a:cubicBezTo>
                      <a:pt x="1021211" y="2036306"/>
                      <a:pt x="979823" y="2122226"/>
                      <a:pt x="913199" y="2180659"/>
                    </a:cubicBezTo>
                    <a:lnTo>
                      <a:pt x="913199" y="2896482"/>
                    </a:lnTo>
                    <a:lnTo>
                      <a:pt x="1238250" y="3021320"/>
                    </a:lnTo>
                    <a:lnTo>
                      <a:pt x="1390650" y="3199914"/>
                    </a:lnTo>
                    <a:lnTo>
                      <a:pt x="1393032" y="3764270"/>
                    </a:lnTo>
                    <a:lnTo>
                      <a:pt x="1316832" y="3869045"/>
                    </a:lnTo>
                    <a:lnTo>
                      <a:pt x="997744" y="3869045"/>
                    </a:lnTo>
                    <a:lnTo>
                      <a:pt x="995363" y="3276114"/>
                    </a:lnTo>
                    <a:lnTo>
                      <a:pt x="700088" y="3111808"/>
                    </a:lnTo>
                    <a:lnTo>
                      <a:pt x="409575" y="3288020"/>
                    </a:lnTo>
                    <a:lnTo>
                      <a:pt x="397669" y="3871427"/>
                    </a:lnTo>
                    <a:lnTo>
                      <a:pt x="76200" y="3871427"/>
                    </a:lnTo>
                    <a:lnTo>
                      <a:pt x="7144" y="3776177"/>
                    </a:lnTo>
                    <a:cubicBezTo>
                      <a:pt x="4763" y="3586471"/>
                      <a:pt x="2381" y="3396764"/>
                      <a:pt x="0" y="3207058"/>
                    </a:cubicBezTo>
                    <a:lnTo>
                      <a:pt x="140494" y="3037989"/>
                    </a:lnTo>
                    <a:lnTo>
                      <a:pt x="476250" y="2892733"/>
                    </a:lnTo>
                    <a:lnTo>
                      <a:pt x="481151" y="2892760"/>
                    </a:lnTo>
                    <a:lnTo>
                      <a:pt x="481151" y="2180659"/>
                    </a:lnTo>
                    <a:cubicBezTo>
                      <a:pt x="414527" y="2122226"/>
                      <a:pt x="373139" y="2036306"/>
                      <a:pt x="373139" y="1940719"/>
                    </a:cubicBezTo>
                    <a:cubicBezTo>
                      <a:pt x="373139" y="1845132"/>
                      <a:pt x="414527" y="1759212"/>
                      <a:pt x="481151" y="1700779"/>
                    </a:cubicBezTo>
                    <a:lnTo>
                      <a:pt x="481151" y="973827"/>
                    </a:lnTo>
                    <a:lnTo>
                      <a:pt x="159013" y="850107"/>
                    </a:lnTo>
                    <a:lnTo>
                      <a:pt x="6613" y="671513"/>
                    </a:lnTo>
                    <a:lnTo>
                      <a:pt x="4231" y="107157"/>
                    </a:lnTo>
                    <a:lnTo>
                      <a:pt x="80431" y="2382"/>
                    </a:lnTo>
                    <a:lnTo>
                      <a:pt x="399519" y="2382"/>
                    </a:lnTo>
                    <a:cubicBezTo>
                      <a:pt x="400313" y="198438"/>
                      <a:pt x="401106" y="396875"/>
                      <a:pt x="401900" y="595313"/>
                    </a:cubicBezTo>
                    <a:lnTo>
                      <a:pt x="697175" y="759619"/>
                    </a:lnTo>
                    <a:lnTo>
                      <a:pt x="987688" y="5834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sosceles Triangle 33">
                <a:extLst>
                  <a:ext uri="{FF2B5EF4-FFF2-40B4-BE49-F238E27FC236}">
                    <a16:creationId xmlns:a16="http://schemas.microsoft.com/office/drawing/2014/main" id="{22F6BC8D-E2D6-47E3-93D5-A3FD46928DB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9233259" y="1922064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ounded Rectangle 5">
                <a:extLst>
                  <a:ext uri="{FF2B5EF4-FFF2-40B4-BE49-F238E27FC236}">
                    <a16:creationId xmlns:a16="http://schemas.microsoft.com/office/drawing/2014/main" id="{D6103DE0-85B2-40EA-A2A6-6A44738AA0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6976" y="5049647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Rectangle 14">
                <a:extLst>
                  <a:ext uri="{FF2B5EF4-FFF2-40B4-BE49-F238E27FC236}">
                    <a16:creationId xmlns:a16="http://schemas.microsoft.com/office/drawing/2014/main" id="{353064B0-C835-4F62-B30E-C60CFA13F5E2}"/>
                  </a:ext>
                </a:extLst>
              </p:cNvPr>
              <p:cNvSpPr/>
              <p:nvPr/>
            </p:nvSpPr>
            <p:spPr>
              <a:xfrm>
                <a:off x="9626515" y="1969444"/>
                <a:ext cx="330976" cy="33918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ounded Rectangle 4">
                <a:extLst>
                  <a:ext uri="{FF2B5EF4-FFF2-40B4-BE49-F238E27FC236}">
                    <a16:creationId xmlns:a16="http://schemas.microsoft.com/office/drawing/2014/main" id="{91D0A7A2-DCD0-440C-9E57-5A7323C69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361" y="4863776"/>
                <a:ext cx="330939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41C27940-4040-4510-9895-90AA0536C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8475" y="4673961"/>
                <a:ext cx="330939" cy="330692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ounded Rectangle 16">
                <a:extLst>
                  <a:ext uri="{FF2B5EF4-FFF2-40B4-BE49-F238E27FC236}">
                    <a16:creationId xmlns:a16="http://schemas.microsoft.com/office/drawing/2014/main" id="{29C2A6ED-946E-4273-A260-5F5778578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9746" y="4139499"/>
                <a:ext cx="330940" cy="23288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C70630E8-EEA3-4BC6-9047-F9AE9B63A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244" y="5398653"/>
                <a:ext cx="300703" cy="366439"/>
              </a:xfrm>
              <a:custGeom>
                <a:avLst/>
                <a:gdLst/>
                <a:ahLst/>
                <a:cxnLst/>
                <a:rect l="l" t="t" r="r" b="b"/>
                <a:pathLst>
                  <a:path w="3240944" h="3949460">
                    <a:moveTo>
                      <a:pt x="2411668" y="919204"/>
                    </a:moveTo>
                    <a:cubicBezTo>
                      <a:pt x="2652037" y="921566"/>
                      <a:pt x="2997179" y="1088232"/>
                      <a:pt x="3147060" y="1333480"/>
                    </a:cubicBezTo>
                    <a:cubicBezTo>
                      <a:pt x="2837519" y="1559133"/>
                      <a:pt x="2713715" y="1818123"/>
                      <a:pt x="2716116" y="2148550"/>
                    </a:cubicBezTo>
                    <a:cubicBezTo>
                      <a:pt x="2724370" y="2506677"/>
                      <a:pt x="2937416" y="2788602"/>
                      <a:pt x="3240944" y="2908604"/>
                    </a:cubicBezTo>
                    <a:cubicBezTo>
                      <a:pt x="3111039" y="3296832"/>
                      <a:pt x="2835874" y="3920800"/>
                      <a:pt x="2360688" y="3949460"/>
                    </a:cubicBezTo>
                    <a:cubicBezTo>
                      <a:pt x="2104982" y="3948826"/>
                      <a:pt x="1887379" y="3871989"/>
                      <a:pt x="1655487" y="3790391"/>
                    </a:cubicBezTo>
                    <a:cubicBezTo>
                      <a:pt x="1465920" y="3881513"/>
                      <a:pt x="1178719" y="3984543"/>
                      <a:pt x="936764" y="3932790"/>
                    </a:cubicBezTo>
                    <a:cubicBezTo>
                      <a:pt x="634032" y="3867349"/>
                      <a:pt x="33306" y="3304229"/>
                      <a:pt x="0" y="2002921"/>
                    </a:cubicBezTo>
                    <a:cubicBezTo>
                      <a:pt x="5122" y="1625861"/>
                      <a:pt x="224231" y="988116"/>
                      <a:pt x="1004287" y="951010"/>
                    </a:cubicBezTo>
                    <a:cubicBezTo>
                      <a:pt x="1237754" y="955627"/>
                      <a:pt x="1430737" y="1013358"/>
                      <a:pt x="1654678" y="1150601"/>
                    </a:cubicBezTo>
                    <a:cubicBezTo>
                      <a:pt x="1907007" y="1025844"/>
                      <a:pt x="2042657" y="934423"/>
                      <a:pt x="2411668" y="919204"/>
                    </a:cubicBezTo>
                    <a:close/>
                    <a:moveTo>
                      <a:pt x="2423572" y="0"/>
                    </a:moveTo>
                    <a:cubicBezTo>
                      <a:pt x="2449670" y="236641"/>
                      <a:pt x="2449574" y="370890"/>
                      <a:pt x="2275646" y="605149"/>
                    </a:cubicBezTo>
                    <a:cubicBezTo>
                      <a:pt x="2098536" y="787863"/>
                      <a:pt x="1909519" y="903902"/>
                      <a:pt x="1627634" y="908022"/>
                    </a:cubicBezTo>
                    <a:cubicBezTo>
                      <a:pt x="1601565" y="662380"/>
                      <a:pt x="1689794" y="371496"/>
                      <a:pt x="1823269" y="256823"/>
                    </a:cubicBezTo>
                    <a:cubicBezTo>
                      <a:pt x="1945582" y="131527"/>
                      <a:pt x="2156003" y="39571"/>
                      <a:pt x="242357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ounded Rectangle 8">
                <a:extLst>
                  <a:ext uri="{FF2B5EF4-FFF2-40B4-BE49-F238E27FC236}">
                    <a16:creationId xmlns:a16="http://schemas.microsoft.com/office/drawing/2014/main" id="{E23022C6-E51A-41AF-9C26-55E3B73FB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0500" y="2582839"/>
                <a:ext cx="300170" cy="347427"/>
              </a:xfrm>
              <a:custGeom>
                <a:avLst/>
                <a:gdLst/>
                <a:ahLst/>
                <a:cxnLst/>
                <a:rect l="l" t="t" r="r" b="b"/>
                <a:pathLst>
                  <a:path w="3319870" h="3842533">
                    <a:moveTo>
                      <a:pt x="579936" y="1296382"/>
                    </a:moveTo>
                    <a:lnTo>
                      <a:pt x="2739936" y="1296382"/>
                    </a:lnTo>
                    <a:lnTo>
                      <a:pt x="2739936" y="2796543"/>
                    </a:lnTo>
                    <a:cubicBezTo>
                      <a:pt x="2739936" y="2962250"/>
                      <a:pt x="2605604" y="3096582"/>
                      <a:pt x="2439897" y="3096582"/>
                    </a:cubicBezTo>
                    <a:lnTo>
                      <a:pt x="2272003" y="3096582"/>
                    </a:lnTo>
                    <a:lnTo>
                      <a:pt x="2272003" y="3590505"/>
                    </a:lnTo>
                    <a:cubicBezTo>
                      <a:pt x="2272003" y="3729696"/>
                      <a:pt x="2159166" y="3842533"/>
                      <a:pt x="2019975" y="3842533"/>
                    </a:cubicBezTo>
                    <a:cubicBezTo>
                      <a:pt x="1880784" y="3842533"/>
                      <a:pt x="1767947" y="3729696"/>
                      <a:pt x="1767947" y="3590505"/>
                    </a:cubicBezTo>
                    <a:lnTo>
                      <a:pt x="1767947" y="3096582"/>
                    </a:lnTo>
                    <a:lnTo>
                      <a:pt x="1492066" y="3096582"/>
                    </a:lnTo>
                    <a:lnTo>
                      <a:pt x="1492066" y="3590505"/>
                    </a:lnTo>
                    <a:cubicBezTo>
                      <a:pt x="1492066" y="3729696"/>
                      <a:pt x="1379229" y="3842533"/>
                      <a:pt x="1240038" y="3842533"/>
                    </a:cubicBezTo>
                    <a:cubicBezTo>
                      <a:pt x="1100847" y="3842533"/>
                      <a:pt x="988010" y="3729696"/>
                      <a:pt x="988010" y="3590505"/>
                    </a:cubicBezTo>
                    <a:lnTo>
                      <a:pt x="988010" y="3096582"/>
                    </a:lnTo>
                    <a:lnTo>
                      <a:pt x="879975" y="3096582"/>
                    </a:lnTo>
                    <a:cubicBezTo>
                      <a:pt x="714268" y="3096582"/>
                      <a:pt x="579936" y="2962250"/>
                      <a:pt x="579936" y="2796543"/>
                    </a:cubicBezTo>
                    <a:close/>
                    <a:moveTo>
                      <a:pt x="3067842" y="1281925"/>
                    </a:moveTo>
                    <a:cubicBezTo>
                      <a:pt x="3207033" y="1281925"/>
                      <a:pt x="3319870" y="1394762"/>
                      <a:pt x="3319870" y="1533953"/>
                    </a:cubicBezTo>
                    <a:lnTo>
                      <a:pt x="3319870" y="2505897"/>
                    </a:lnTo>
                    <a:cubicBezTo>
                      <a:pt x="3319870" y="2645088"/>
                      <a:pt x="3207033" y="2757925"/>
                      <a:pt x="3067842" y="2757925"/>
                    </a:cubicBezTo>
                    <a:cubicBezTo>
                      <a:pt x="2928651" y="2757925"/>
                      <a:pt x="2815814" y="2645088"/>
                      <a:pt x="2815814" y="2505897"/>
                    </a:cubicBezTo>
                    <a:lnTo>
                      <a:pt x="2815814" y="1533953"/>
                    </a:lnTo>
                    <a:cubicBezTo>
                      <a:pt x="2815814" y="1394762"/>
                      <a:pt x="2928651" y="1281925"/>
                      <a:pt x="3067842" y="1281925"/>
                    </a:cubicBezTo>
                    <a:close/>
                    <a:moveTo>
                      <a:pt x="252028" y="1281925"/>
                    </a:moveTo>
                    <a:cubicBezTo>
                      <a:pt x="391219" y="1281925"/>
                      <a:pt x="504056" y="1394762"/>
                      <a:pt x="504056" y="1533953"/>
                    </a:cubicBezTo>
                    <a:lnTo>
                      <a:pt x="504056" y="2505897"/>
                    </a:lnTo>
                    <a:cubicBezTo>
                      <a:pt x="504056" y="2645088"/>
                      <a:pt x="391219" y="2757925"/>
                      <a:pt x="252028" y="2757925"/>
                    </a:cubicBezTo>
                    <a:cubicBezTo>
                      <a:pt x="112837" y="2757925"/>
                      <a:pt x="0" y="2645088"/>
                      <a:pt x="0" y="2505897"/>
                    </a:cubicBezTo>
                    <a:lnTo>
                      <a:pt x="0" y="1533953"/>
                    </a:lnTo>
                    <a:cubicBezTo>
                      <a:pt x="0" y="1394762"/>
                      <a:pt x="112837" y="1281925"/>
                      <a:pt x="252028" y="1281925"/>
                    </a:cubicBezTo>
                    <a:close/>
                    <a:moveTo>
                      <a:pt x="2134062" y="558521"/>
                    </a:moveTo>
                    <a:cubicBezTo>
                      <a:pt x="2073373" y="558521"/>
                      <a:pt x="2024174" y="607720"/>
                      <a:pt x="2024174" y="668409"/>
                    </a:cubicBezTo>
                    <a:cubicBezTo>
                      <a:pt x="2024174" y="729098"/>
                      <a:pt x="2073373" y="778297"/>
                      <a:pt x="2134062" y="778297"/>
                    </a:cubicBezTo>
                    <a:cubicBezTo>
                      <a:pt x="2194751" y="778297"/>
                      <a:pt x="2243950" y="729098"/>
                      <a:pt x="2243950" y="668409"/>
                    </a:cubicBezTo>
                    <a:cubicBezTo>
                      <a:pt x="2243950" y="607720"/>
                      <a:pt x="2194751" y="558521"/>
                      <a:pt x="2134062" y="558521"/>
                    </a:cubicBezTo>
                    <a:close/>
                    <a:moveTo>
                      <a:pt x="1177409" y="558521"/>
                    </a:moveTo>
                    <a:cubicBezTo>
                      <a:pt x="1116720" y="558521"/>
                      <a:pt x="1067521" y="607720"/>
                      <a:pt x="1067521" y="668409"/>
                    </a:cubicBezTo>
                    <a:cubicBezTo>
                      <a:pt x="1067521" y="729098"/>
                      <a:pt x="1116720" y="778297"/>
                      <a:pt x="1177409" y="778297"/>
                    </a:cubicBezTo>
                    <a:cubicBezTo>
                      <a:pt x="1238098" y="778297"/>
                      <a:pt x="1287297" y="729098"/>
                      <a:pt x="1287297" y="668409"/>
                    </a:cubicBezTo>
                    <a:cubicBezTo>
                      <a:pt x="1287297" y="607720"/>
                      <a:pt x="1238098" y="558521"/>
                      <a:pt x="1177409" y="558521"/>
                    </a:cubicBezTo>
                    <a:close/>
                    <a:moveTo>
                      <a:pt x="1041854" y="0"/>
                    </a:moveTo>
                    <a:lnTo>
                      <a:pt x="1215617" y="300965"/>
                    </a:lnTo>
                    <a:cubicBezTo>
                      <a:pt x="1350827" y="238508"/>
                      <a:pt x="1501239" y="204386"/>
                      <a:pt x="1659158" y="204272"/>
                    </a:cubicBezTo>
                    <a:cubicBezTo>
                      <a:pt x="1823689" y="204153"/>
                      <a:pt x="1980124" y="240963"/>
                      <a:pt x="2119837" y="308065"/>
                    </a:cubicBezTo>
                    <a:lnTo>
                      <a:pt x="2297698" y="0"/>
                    </a:lnTo>
                    <a:lnTo>
                      <a:pt x="2391229" y="54000"/>
                    </a:lnTo>
                    <a:lnTo>
                      <a:pt x="2215205" y="358882"/>
                    </a:lnTo>
                    <a:cubicBezTo>
                      <a:pt x="2507692" y="533629"/>
                      <a:pt x="2710924" y="843756"/>
                      <a:pt x="2737127" y="1206450"/>
                    </a:cubicBezTo>
                    <a:cubicBezTo>
                      <a:pt x="2018962" y="1206967"/>
                      <a:pt x="1300797" y="1207483"/>
                      <a:pt x="582632" y="1208000"/>
                    </a:cubicBezTo>
                    <a:cubicBezTo>
                      <a:pt x="608780" y="838665"/>
                      <a:pt x="818541" y="523565"/>
                      <a:pt x="1119462" y="350420"/>
                    </a:cubicBezTo>
                    <a:lnTo>
                      <a:pt x="948323" y="5400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A0057ECD-D0B6-41F4-B33A-FD41E7159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5011" y="2518278"/>
                <a:ext cx="340001" cy="338281"/>
              </a:xfrm>
              <a:custGeom>
                <a:avLst/>
                <a:gdLst/>
                <a:ahLst/>
                <a:cxnLst/>
                <a:rect l="l" t="t" r="r" b="b"/>
                <a:pathLst>
                  <a:path w="2956013" h="2941055">
                    <a:moveTo>
                      <a:pt x="2169165" y="2259549"/>
                    </a:moveTo>
                    <a:cubicBezTo>
                      <a:pt x="2305163" y="2320579"/>
                      <a:pt x="2430502" y="2400997"/>
                      <a:pt x="2542352" y="2496872"/>
                    </a:cubicBezTo>
                    <a:cubicBezTo>
                      <a:pt x="2303978" y="2744099"/>
                      <a:pt x="1979593" y="2907447"/>
                      <a:pt x="1617206" y="2939204"/>
                    </a:cubicBezTo>
                    <a:lnTo>
                      <a:pt x="1588575" y="2925411"/>
                    </a:lnTo>
                    <a:cubicBezTo>
                      <a:pt x="1835671" y="2758142"/>
                      <a:pt x="2037335" y="2529257"/>
                      <a:pt x="2169165" y="2259549"/>
                    </a:cubicBezTo>
                    <a:close/>
                    <a:moveTo>
                      <a:pt x="797309" y="2254509"/>
                    </a:moveTo>
                    <a:cubicBezTo>
                      <a:pt x="928512" y="2525684"/>
                      <a:pt x="1129977" y="2756161"/>
                      <a:pt x="1376879" y="2925229"/>
                    </a:cubicBezTo>
                    <a:cubicBezTo>
                      <a:pt x="1367940" y="2931748"/>
                      <a:pt x="1358086" y="2936536"/>
                      <a:pt x="1348086" y="2941055"/>
                    </a:cubicBezTo>
                    <a:cubicBezTo>
                      <a:pt x="981929" y="2910776"/>
                      <a:pt x="654006" y="2746454"/>
                      <a:pt x="413461" y="2497054"/>
                    </a:cubicBezTo>
                    <a:cubicBezTo>
                      <a:pt x="528278" y="2398621"/>
                      <a:pt x="657289" y="2316447"/>
                      <a:pt x="797309" y="2254509"/>
                    </a:cubicBezTo>
                    <a:close/>
                    <a:moveTo>
                      <a:pt x="1426305" y="2108791"/>
                    </a:moveTo>
                    <a:lnTo>
                      <a:pt x="1426305" y="2824067"/>
                    </a:lnTo>
                    <a:cubicBezTo>
                      <a:pt x="1203050" y="2668305"/>
                      <a:pt x="1020431" y="2458508"/>
                      <a:pt x="899682" y="2212532"/>
                    </a:cubicBezTo>
                    <a:cubicBezTo>
                      <a:pt x="1063835" y="2148883"/>
                      <a:pt x="1241204" y="2112683"/>
                      <a:pt x="1426305" y="2108791"/>
                    </a:cubicBezTo>
                    <a:close/>
                    <a:moveTo>
                      <a:pt x="1527809" y="2108695"/>
                    </a:moveTo>
                    <a:cubicBezTo>
                      <a:pt x="1717707" y="2112557"/>
                      <a:pt x="1899494" y="2150291"/>
                      <a:pt x="2067336" y="2216559"/>
                    </a:cubicBezTo>
                    <a:cubicBezTo>
                      <a:pt x="1943936" y="2466549"/>
                      <a:pt x="1756622" y="2679032"/>
                      <a:pt x="1527809" y="2835300"/>
                    </a:cubicBezTo>
                    <a:close/>
                    <a:moveTo>
                      <a:pt x="2354776" y="1530125"/>
                    </a:moveTo>
                    <a:lnTo>
                      <a:pt x="2955077" y="1530125"/>
                    </a:lnTo>
                    <a:cubicBezTo>
                      <a:pt x="2942393" y="1866074"/>
                      <a:pt x="2817414" y="2173186"/>
                      <a:pt x="2615767" y="2414127"/>
                    </a:cubicBezTo>
                    <a:cubicBezTo>
                      <a:pt x="2496453" y="2311434"/>
                      <a:pt x="2362630" y="2225327"/>
                      <a:pt x="2217376" y="2159975"/>
                    </a:cubicBezTo>
                    <a:cubicBezTo>
                      <a:pt x="2300477" y="1965771"/>
                      <a:pt x="2348521" y="1753185"/>
                      <a:pt x="2354776" y="1530125"/>
                    </a:cubicBezTo>
                    <a:close/>
                    <a:moveTo>
                      <a:pt x="1527809" y="1530125"/>
                    </a:moveTo>
                    <a:lnTo>
                      <a:pt x="2244039" y="1530125"/>
                    </a:lnTo>
                    <a:cubicBezTo>
                      <a:pt x="2237819" y="1737690"/>
                      <a:pt x="2192963" y="1935525"/>
                      <a:pt x="2115825" y="2116496"/>
                    </a:cubicBezTo>
                    <a:cubicBezTo>
                      <a:pt x="1933189" y="2043464"/>
                      <a:pt x="1735000" y="2001899"/>
                      <a:pt x="1527809" y="1997958"/>
                    </a:cubicBezTo>
                    <a:close/>
                    <a:moveTo>
                      <a:pt x="725097" y="1530125"/>
                    </a:moveTo>
                    <a:lnTo>
                      <a:pt x="1426305" y="1530125"/>
                    </a:lnTo>
                    <a:lnTo>
                      <a:pt x="1426305" y="1998054"/>
                    </a:lnTo>
                    <a:cubicBezTo>
                      <a:pt x="1224105" y="2002029"/>
                      <a:pt x="1030504" y="2041966"/>
                      <a:pt x="851699" y="2112283"/>
                    </a:cubicBezTo>
                    <a:cubicBezTo>
                      <a:pt x="775482" y="1932518"/>
                      <a:pt x="731260" y="1736112"/>
                      <a:pt x="725097" y="1530125"/>
                    </a:cubicBezTo>
                    <a:close/>
                    <a:moveTo>
                      <a:pt x="934" y="1530125"/>
                    </a:moveTo>
                    <a:lnTo>
                      <a:pt x="614360" y="1530125"/>
                    </a:lnTo>
                    <a:cubicBezTo>
                      <a:pt x="620543" y="1751166"/>
                      <a:pt x="667772" y="1961919"/>
                      <a:pt x="749235" y="2154869"/>
                    </a:cubicBezTo>
                    <a:cubicBezTo>
                      <a:pt x="599936" y="2221117"/>
                      <a:pt x="462426" y="2308980"/>
                      <a:pt x="340129" y="2414234"/>
                    </a:cubicBezTo>
                    <a:cubicBezTo>
                      <a:pt x="138582" y="2173144"/>
                      <a:pt x="13619" y="1866051"/>
                      <a:pt x="934" y="1530125"/>
                    </a:cubicBezTo>
                    <a:close/>
                    <a:moveTo>
                      <a:pt x="883886" y="768586"/>
                    </a:moveTo>
                    <a:cubicBezTo>
                      <a:pt x="1053566" y="831753"/>
                      <a:pt x="1236128" y="867407"/>
                      <a:pt x="1426305" y="871035"/>
                    </a:cubicBezTo>
                    <a:lnTo>
                      <a:pt x="1426305" y="1428622"/>
                    </a:lnTo>
                    <a:lnTo>
                      <a:pt x="724559" y="1428622"/>
                    </a:lnTo>
                    <a:cubicBezTo>
                      <a:pt x="730221" y="1192426"/>
                      <a:pt x="785872" y="968634"/>
                      <a:pt x="883886" y="768586"/>
                    </a:cubicBezTo>
                    <a:close/>
                    <a:moveTo>
                      <a:pt x="2083288" y="764501"/>
                    </a:moveTo>
                    <a:cubicBezTo>
                      <a:pt x="2182501" y="965616"/>
                      <a:pt x="2238869" y="1190833"/>
                      <a:pt x="2244577" y="1428622"/>
                    </a:cubicBezTo>
                    <a:lnTo>
                      <a:pt x="1527809" y="1428622"/>
                    </a:lnTo>
                    <a:lnTo>
                      <a:pt x="1527809" y="871130"/>
                    </a:lnTo>
                    <a:cubicBezTo>
                      <a:pt x="1722835" y="867528"/>
                      <a:pt x="1909881" y="830382"/>
                      <a:pt x="2083288" y="764501"/>
                    </a:cubicBezTo>
                    <a:close/>
                    <a:moveTo>
                      <a:pt x="375750" y="484510"/>
                    </a:moveTo>
                    <a:cubicBezTo>
                      <a:pt x="497688" y="583858"/>
                      <a:pt x="633678" y="666438"/>
                      <a:pt x="780212" y="729142"/>
                    </a:cubicBezTo>
                    <a:cubicBezTo>
                      <a:pt x="677519" y="941475"/>
                      <a:pt x="619429" y="1178562"/>
                      <a:pt x="613822" y="1428622"/>
                    </a:cubicBezTo>
                    <a:lnTo>
                      <a:pt x="0" y="1428622"/>
                    </a:lnTo>
                    <a:cubicBezTo>
                      <a:pt x="9263" y="1065848"/>
                      <a:pt x="149371" y="735691"/>
                      <a:pt x="375750" y="484510"/>
                    </a:cubicBezTo>
                    <a:close/>
                    <a:moveTo>
                      <a:pt x="2580304" y="484479"/>
                    </a:moveTo>
                    <a:cubicBezTo>
                      <a:pt x="2806628" y="735651"/>
                      <a:pt x="2946750" y="1065827"/>
                      <a:pt x="2956013" y="1428622"/>
                    </a:cubicBezTo>
                    <a:lnTo>
                      <a:pt x="2355314" y="1428622"/>
                    </a:lnTo>
                    <a:cubicBezTo>
                      <a:pt x="2349636" y="1176504"/>
                      <a:pt x="2290630" y="937573"/>
                      <a:pt x="2186241" y="724113"/>
                    </a:cubicBezTo>
                    <a:cubicBezTo>
                      <a:pt x="2328935" y="662418"/>
                      <a:pt x="2461323" y="581449"/>
                      <a:pt x="2580304" y="484479"/>
                    </a:cubicBezTo>
                    <a:close/>
                    <a:moveTo>
                      <a:pt x="1426305" y="124032"/>
                    </a:moveTo>
                    <a:lnTo>
                      <a:pt x="1426305" y="760298"/>
                    </a:lnTo>
                    <a:cubicBezTo>
                      <a:pt x="1253727" y="756791"/>
                      <a:pt x="1087879" y="724966"/>
                      <a:pt x="933247" y="668842"/>
                    </a:cubicBezTo>
                    <a:cubicBezTo>
                      <a:pt x="1054039" y="451822"/>
                      <a:pt x="1223389" y="265609"/>
                      <a:pt x="1426305" y="124032"/>
                    </a:cubicBezTo>
                    <a:close/>
                    <a:moveTo>
                      <a:pt x="1527809" y="112799"/>
                    </a:moveTo>
                    <a:cubicBezTo>
                      <a:pt x="1736145" y="255085"/>
                      <a:pt x="1910079" y="443973"/>
                      <a:pt x="2033951" y="664748"/>
                    </a:cubicBezTo>
                    <a:cubicBezTo>
                      <a:pt x="1875578" y="723616"/>
                      <a:pt x="1705238" y="756901"/>
                      <a:pt x="1527809" y="760394"/>
                    </a:cubicBezTo>
                    <a:close/>
                    <a:moveTo>
                      <a:pt x="1632157" y="1693"/>
                    </a:moveTo>
                    <a:cubicBezTo>
                      <a:pt x="1969090" y="34839"/>
                      <a:pt x="2272411" y="181752"/>
                      <a:pt x="2502559" y="404493"/>
                    </a:cubicBezTo>
                    <a:cubicBezTo>
                      <a:pt x="2392455" y="493535"/>
                      <a:pt x="2270018" y="567692"/>
                      <a:pt x="2138287" y="624414"/>
                    </a:cubicBezTo>
                    <a:cubicBezTo>
                      <a:pt x="2004803" y="382989"/>
                      <a:pt x="1815448" y="176841"/>
                      <a:pt x="1587368" y="23269"/>
                    </a:cubicBezTo>
                    <a:close/>
                    <a:moveTo>
                      <a:pt x="1333466" y="0"/>
                    </a:moveTo>
                    <a:lnTo>
                      <a:pt x="1376468" y="23177"/>
                    </a:lnTo>
                    <a:cubicBezTo>
                      <a:pt x="1149236" y="178863"/>
                      <a:pt x="960516" y="386575"/>
                      <a:pt x="827965" y="629347"/>
                    </a:cubicBezTo>
                    <a:cubicBezTo>
                      <a:pt x="692459" y="571593"/>
                      <a:pt x="566467" y="495851"/>
                      <a:pt x="453430" y="404475"/>
                    </a:cubicBezTo>
                    <a:cubicBezTo>
                      <a:pt x="685742" y="179438"/>
                      <a:pt x="992667" y="31629"/>
                      <a:pt x="1333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9CF07690-0FA3-4074-A0F7-5848830431E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345251" y="2251006"/>
                <a:ext cx="441966" cy="281210"/>
              </a:xfrm>
              <a:custGeom>
                <a:avLst/>
                <a:gdLst/>
                <a:ahLst/>
                <a:cxnLst/>
                <a:rect l="l" t="t" r="r" b="b"/>
                <a:pathLst>
                  <a:path w="3980365" h="2532594">
                    <a:moveTo>
                      <a:pt x="1988360" y="58973"/>
                    </a:moveTo>
                    <a:cubicBezTo>
                      <a:pt x="1988306" y="58975"/>
                      <a:pt x="1988252" y="58977"/>
                      <a:pt x="1988199" y="58995"/>
                    </a:cubicBezTo>
                    <a:cubicBezTo>
                      <a:pt x="1988145" y="58977"/>
                      <a:pt x="1988091" y="58975"/>
                      <a:pt x="1988037" y="58973"/>
                    </a:cubicBezTo>
                    <a:lnTo>
                      <a:pt x="1988037" y="59017"/>
                    </a:lnTo>
                    <a:cubicBezTo>
                      <a:pt x="1574406" y="74019"/>
                      <a:pt x="1375335" y="406725"/>
                      <a:pt x="1370318" y="708381"/>
                    </a:cubicBezTo>
                    <a:cubicBezTo>
                      <a:pt x="1362506" y="1089140"/>
                      <a:pt x="1497435" y="1312904"/>
                      <a:pt x="1568575" y="1407072"/>
                    </a:cubicBezTo>
                    <a:cubicBezTo>
                      <a:pt x="1631785" y="1490670"/>
                      <a:pt x="1727890" y="1649476"/>
                      <a:pt x="1617443" y="1704159"/>
                    </a:cubicBezTo>
                    <a:cubicBezTo>
                      <a:pt x="1318592" y="1846636"/>
                      <a:pt x="1062028" y="1946829"/>
                      <a:pt x="927030" y="2049664"/>
                    </a:cubicBezTo>
                    <a:cubicBezTo>
                      <a:pt x="705669" y="2234426"/>
                      <a:pt x="740656" y="2445615"/>
                      <a:pt x="754501" y="2532594"/>
                    </a:cubicBezTo>
                    <a:lnTo>
                      <a:pt x="1988199" y="2531551"/>
                    </a:lnTo>
                    <a:lnTo>
                      <a:pt x="3221896" y="2532594"/>
                    </a:lnTo>
                    <a:cubicBezTo>
                      <a:pt x="3235741" y="2445615"/>
                      <a:pt x="3270728" y="2234426"/>
                      <a:pt x="3049367" y="2049664"/>
                    </a:cubicBezTo>
                    <a:cubicBezTo>
                      <a:pt x="2914369" y="1946829"/>
                      <a:pt x="2657805" y="1846636"/>
                      <a:pt x="2358954" y="1704159"/>
                    </a:cubicBezTo>
                    <a:cubicBezTo>
                      <a:pt x="2248507" y="1649476"/>
                      <a:pt x="2344612" y="1490670"/>
                      <a:pt x="2407822" y="1407072"/>
                    </a:cubicBezTo>
                    <a:cubicBezTo>
                      <a:pt x="2478962" y="1312904"/>
                      <a:pt x="2613891" y="1089140"/>
                      <a:pt x="2606079" y="708381"/>
                    </a:cubicBezTo>
                    <a:cubicBezTo>
                      <a:pt x="2601062" y="406725"/>
                      <a:pt x="2401991" y="74019"/>
                      <a:pt x="1988360" y="59017"/>
                    </a:cubicBezTo>
                    <a:close/>
                    <a:moveTo>
                      <a:pt x="1093515" y="0"/>
                    </a:moveTo>
                    <a:cubicBezTo>
                      <a:pt x="736613" y="12826"/>
                      <a:pt x="553627" y="327881"/>
                      <a:pt x="549299" y="588096"/>
                    </a:cubicBezTo>
                    <a:cubicBezTo>
                      <a:pt x="542562" y="916461"/>
                      <a:pt x="658924" y="1109434"/>
                      <a:pt x="720275" y="1190644"/>
                    </a:cubicBezTo>
                    <a:cubicBezTo>
                      <a:pt x="774787" y="1262738"/>
                      <a:pt x="857667" y="1399692"/>
                      <a:pt x="762418" y="1446850"/>
                    </a:cubicBezTo>
                    <a:cubicBezTo>
                      <a:pt x="504691" y="1569722"/>
                      <a:pt x="283431" y="1656128"/>
                      <a:pt x="167010" y="1744812"/>
                    </a:cubicBezTo>
                    <a:cubicBezTo>
                      <a:pt x="-23891" y="1904150"/>
                      <a:pt x="672" y="2013351"/>
                      <a:pt x="1392" y="2161289"/>
                    </a:cubicBezTo>
                    <a:cubicBezTo>
                      <a:pt x="356083" y="2160989"/>
                      <a:pt x="261990" y="2166300"/>
                      <a:pt x="616681" y="2166000"/>
                    </a:cubicBezTo>
                    <a:cubicBezTo>
                      <a:pt x="794788" y="1846239"/>
                      <a:pt x="1045824" y="1778915"/>
                      <a:pt x="1453932" y="1593789"/>
                    </a:cubicBezTo>
                    <a:cubicBezTo>
                      <a:pt x="1171572" y="1115084"/>
                      <a:pt x="1046285" y="714919"/>
                      <a:pt x="1414663" y="124017"/>
                    </a:cubicBezTo>
                    <a:cubicBezTo>
                      <a:pt x="1309485" y="41539"/>
                      <a:pt x="1305280" y="26381"/>
                      <a:pt x="1093515" y="0"/>
                    </a:cubicBezTo>
                    <a:close/>
                    <a:moveTo>
                      <a:pt x="2886850" y="0"/>
                    </a:moveTo>
                    <a:cubicBezTo>
                      <a:pt x="2675085" y="26381"/>
                      <a:pt x="2670880" y="41539"/>
                      <a:pt x="2565702" y="124017"/>
                    </a:cubicBezTo>
                    <a:cubicBezTo>
                      <a:pt x="2934080" y="714919"/>
                      <a:pt x="2808793" y="1115084"/>
                      <a:pt x="2526433" y="1593789"/>
                    </a:cubicBezTo>
                    <a:cubicBezTo>
                      <a:pt x="2934542" y="1778915"/>
                      <a:pt x="3185577" y="1846239"/>
                      <a:pt x="3363685" y="2166000"/>
                    </a:cubicBezTo>
                    <a:cubicBezTo>
                      <a:pt x="3718376" y="2166300"/>
                      <a:pt x="3624282" y="2160989"/>
                      <a:pt x="3978973" y="2161289"/>
                    </a:cubicBezTo>
                    <a:cubicBezTo>
                      <a:pt x="3979693" y="2013351"/>
                      <a:pt x="4004256" y="1904150"/>
                      <a:pt x="3813355" y="1744812"/>
                    </a:cubicBezTo>
                    <a:cubicBezTo>
                      <a:pt x="3696934" y="1656128"/>
                      <a:pt x="3475674" y="1569722"/>
                      <a:pt x="3217947" y="1446850"/>
                    </a:cubicBezTo>
                    <a:cubicBezTo>
                      <a:pt x="3122698" y="1399692"/>
                      <a:pt x="3205579" y="1262738"/>
                      <a:pt x="3260090" y="1190644"/>
                    </a:cubicBezTo>
                    <a:cubicBezTo>
                      <a:pt x="3321441" y="1109434"/>
                      <a:pt x="3437803" y="916461"/>
                      <a:pt x="3431066" y="588096"/>
                    </a:cubicBezTo>
                    <a:cubicBezTo>
                      <a:pt x="3426739" y="327881"/>
                      <a:pt x="3243752" y="12826"/>
                      <a:pt x="28868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236FADB0-DF55-4F95-9A4E-D9C59F822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3273" y="3365017"/>
                <a:ext cx="357359" cy="364685"/>
              </a:xfrm>
              <a:custGeom>
                <a:avLst/>
                <a:gdLst/>
                <a:ahLst/>
                <a:cxnLst/>
                <a:rect l="l" t="t" r="r" b="b"/>
                <a:pathLst>
                  <a:path w="3860876" h="3940019">
                    <a:moveTo>
                      <a:pt x="3248876" y="1942264"/>
                    </a:moveTo>
                    <a:lnTo>
                      <a:pt x="3860876" y="1942264"/>
                    </a:lnTo>
                    <a:lnTo>
                      <a:pt x="3860876" y="2090815"/>
                    </a:lnTo>
                    <a:lnTo>
                      <a:pt x="3859023" y="2090815"/>
                    </a:lnTo>
                    <a:cubicBezTo>
                      <a:pt x="3817225" y="2949620"/>
                      <a:pt x="3215273" y="3679864"/>
                      <a:pt x="2378197" y="3884304"/>
                    </a:cubicBezTo>
                    <a:cubicBezTo>
                      <a:pt x="2219818" y="3922985"/>
                      <a:pt x="2060231" y="3941082"/>
                      <a:pt x="1902626" y="3939971"/>
                    </a:cubicBezTo>
                    <a:cubicBezTo>
                      <a:pt x="1286982" y="3935631"/>
                      <a:pt x="701577" y="3638194"/>
                      <a:pt x="337583" y="3128887"/>
                    </a:cubicBezTo>
                    <a:lnTo>
                      <a:pt x="30667" y="3435803"/>
                    </a:lnTo>
                    <a:lnTo>
                      <a:pt x="30667" y="2342045"/>
                    </a:lnTo>
                    <a:lnTo>
                      <a:pt x="1124425" y="2342045"/>
                    </a:lnTo>
                    <a:lnTo>
                      <a:pt x="781340" y="2685130"/>
                    </a:lnTo>
                    <a:cubicBezTo>
                      <a:pt x="1079782" y="3180935"/>
                      <a:pt x="1667379" y="3425841"/>
                      <a:pt x="2232517" y="3287817"/>
                    </a:cubicBezTo>
                    <a:cubicBezTo>
                      <a:pt x="2810639" y="3146622"/>
                      <a:pt x="3224897" y="2638979"/>
                      <a:pt x="3247291" y="2044286"/>
                    </a:cubicBezTo>
                    <a:lnTo>
                      <a:pt x="3248876" y="2044345"/>
                    </a:lnTo>
                    <a:close/>
                    <a:moveTo>
                      <a:pt x="1958249" y="48"/>
                    </a:moveTo>
                    <a:cubicBezTo>
                      <a:pt x="2573893" y="4388"/>
                      <a:pt x="3159298" y="301825"/>
                      <a:pt x="3523293" y="811132"/>
                    </a:cubicBezTo>
                    <a:lnTo>
                      <a:pt x="3830209" y="504216"/>
                    </a:lnTo>
                    <a:lnTo>
                      <a:pt x="3830209" y="1597974"/>
                    </a:lnTo>
                    <a:lnTo>
                      <a:pt x="2736450" y="1597974"/>
                    </a:lnTo>
                    <a:lnTo>
                      <a:pt x="3079535" y="1254889"/>
                    </a:lnTo>
                    <a:cubicBezTo>
                      <a:pt x="2781093" y="759084"/>
                      <a:pt x="2193496" y="514178"/>
                      <a:pt x="1628358" y="652202"/>
                    </a:cubicBezTo>
                    <a:cubicBezTo>
                      <a:pt x="1050236" y="793397"/>
                      <a:pt x="635978" y="1301040"/>
                      <a:pt x="613584" y="1895733"/>
                    </a:cubicBezTo>
                    <a:lnTo>
                      <a:pt x="612000" y="1895674"/>
                    </a:lnTo>
                    <a:lnTo>
                      <a:pt x="612000" y="1985958"/>
                    </a:lnTo>
                    <a:lnTo>
                      <a:pt x="0" y="1985958"/>
                    </a:lnTo>
                    <a:lnTo>
                      <a:pt x="0" y="1837407"/>
                    </a:lnTo>
                    <a:lnTo>
                      <a:pt x="2787" y="1837407"/>
                    </a:lnTo>
                    <a:cubicBezTo>
                      <a:pt x="49183" y="983705"/>
                      <a:pt x="649445" y="259216"/>
                      <a:pt x="1482678" y="55715"/>
                    </a:cubicBezTo>
                    <a:cubicBezTo>
                      <a:pt x="1641057" y="17034"/>
                      <a:pt x="1800644" y="-1063"/>
                      <a:pt x="1958249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자유형: 도형 16">
                <a:extLst>
                  <a:ext uri="{FF2B5EF4-FFF2-40B4-BE49-F238E27FC236}">
                    <a16:creationId xmlns:a16="http://schemas.microsoft.com/office/drawing/2014/main" id="{1701A9FD-17DD-42D1-A0ED-C9318CDDFC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038" y="5418963"/>
                <a:ext cx="353455" cy="397548"/>
              </a:xfrm>
              <a:custGeom>
                <a:avLst/>
                <a:gdLst>
                  <a:gd name="connsiteX0" fmla="*/ 1376433 w 2765122"/>
                  <a:gd name="connsiteY0" fmla="*/ 2257187 h 3110058"/>
                  <a:gd name="connsiteX1" fmla="*/ 1145400 w 2765122"/>
                  <a:gd name="connsiteY1" fmla="*/ 2354829 h 3110058"/>
                  <a:gd name="connsiteX2" fmla="*/ 1036105 w 2765122"/>
                  <a:gd name="connsiteY2" fmla="*/ 2389775 h 3110058"/>
                  <a:gd name="connsiteX3" fmla="*/ 1040146 w 2765122"/>
                  <a:gd name="connsiteY3" fmla="*/ 2406930 h 3110058"/>
                  <a:gd name="connsiteX4" fmla="*/ 1382560 w 2765122"/>
                  <a:gd name="connsiteY4" fmla="*/ 2894301 h 3110058"/>
                  <a:gd name="connsiteX5" fmla="*/ 1724974 w 2765122"/>
                  <a:gd name="connsiteY5" fmla="*/ 2406930 h 3110058"/>
                  <a:gd name="connsiteX6" fmla="*/ 1726723 w 2765122"/>
                  <a:gd name="connsiteY6" fmla="*/ 2399874 h 3110058"/>
                  <a:gd name="connsiteX7" fmla="*/ 1605728 w 2765122"/>
                  <a:gd name="connsiteY7" fmla="*/ 2358846 h 3110058"/>
                  <a:gd name="connsiteX8" fmla="*/ 1795887 w 2765122"/>
                  <a:gd name="connsiteY8" fmla="*/ 2033026 h 3110058"/>
                  <a:gd name="connsiteX9" fmla="*/ 1694075 w 2765122"/>
                  <a:gd name="connsiteY9" fmla="*/ 2094586 h 3110058"/>
                  <a:gd name="connsiteX10" fmla="*/ 1578650 w 2765122"/>
                  <a:gd name="connsiteY10" fmla="*/ 2155153 h 3110058"/>
                  <a:gd name="connsiteX11" fmla="*/ 1618821 w 2765122"/>
                  <a:gd name="connsiteY11" fmla="*/ 2173994 h 3110058"/>
                  <a:gd name="connsiteX12" fmla="*/ 1763952 w 2765122"/>
                  <a:gd name="connsiteY12" fmla="*/ 2229138 h 3110058"/>
                  <a:gd name="connsiteX13" fmla="*/ 1791432 w 2765122"/>
                  <a:gd name="connsiteY13" fmla="*/ 2076334 h 3110058"/>
                  <a:gd name="connsiteX14" fmla="*/ 969005 w 2765122"/>
                  <a:gd name="connsiteY14" fmla="*/ 2030800 h 3110058"/>
                  <a:gd name="connsiteX15" fmla="*/ 973688 w 2765122"/>
                  <a:gd name="connsiteY15" fmla="*/ 2076334 h 3110058"/>
                  <a:gd name="connsiteX16" fmla="*/ 997942 w 2765122"/>
                  <a:gd name="connsiteY16" fmla="*/ 2219324 h 3110058"/>
                  <a:gd name="connsiteX17" fmla="*/ 1135534 w 2765122"/>
                  <a:gd name="connsiteY17" fmla="*/ 2169774 h 3110058"/>
                  <a:gd name="connsiteX18" fmla="*/ 1176026 w 2765122"/>
                  <a:gd name="connsiteY18" fmla="*/ 2151638 h 3110058"/>
                  <a:gd name="connsiteX19" fmla="*/ 1061678 w 2765122"/>
                  <a:gd name="connsiteY19" fmla="*/ 2089068 h 3110058"/>
                  <a:gd name="connsiteX20" fmla="*/ 2270995 w 2765122"/>
                  <a:gd name="connsiteY20" fmla="*/ 1682607 h 3110058"/>
                  <a:gd name="connsiteX21" fmla="*/ 2193789 w 2765122"/>
                  <a:gd name="connsiteY21" fmla="*/ 1749541 h 3110058"/>
                  <a:gd name="connsiteX22" fmla="*/ 2080535 w 2765122"/>
                  <a:gd name="connsiteY22" fmla="*/ 1839120 h 3110058"/>
                  <a:gd name="connsiteX23" fmla="*/ 1988274 w 2765122"/>
                  <a:gd name="connsiteY23" fmla="*/ 1905861 h 3110058"/>
                  <a:gd name="connsiteX24" fmla="*/ 1956628 w 2765122"/>
                  <a:gd name="connsiteY24" fmla="*/ 2160317 h 3110058"/>
                  <a:gd name="connsiteX25" fmla="*/ 1929983 w 2765122"/>
                  <a:gd name="connsiteY25" fmla="*/ 2282840 h 3110058"/>
                  <a:gd name="connsiteX26" fmla="*/ 2032699 w 2765122"/>
                  <a:gd name="connsiteY26" fmla="*/ 2311732 h 3110058"/>
                  <a:gd name="connsiteX27" fmla="*/ 2530541 w 2765122"/>
                  <a:gd name="connsiteY27" fmla="*/ 2244806 h 3110058"/>
                  <a:gd name="connsiteX28" fmla="*/ 2289139 w 2765122"/>
                  <a:gd name="connsiteY28" fmla="*/ 1700285 h 3110058"/>
                  <a:gd name="connsiteX29" fmla="*/ 491768 w 2765122"/>
                  <a:gd name="connsiteY29" fmla="*/ 1666932 h 3110058"/>
                  <a:gd name="connsiteX30" fmla="*/ 473585 w 2765122"/>
                  <a:gd name="connsiteY30" fmla="*/ 1684439 h 3110058"/>
                  <a:gd name="connsiteX31" fmla="*/ 222717 w 2765122"/>
                  <a:gd name="connsiteY31" fmla="*/ 2224664 h 3110058"/>
                  <a:gd name="connsiteX32" fmla="*/ 719315 w 2765122"/>
                  <a:gd name="connsiteY32" fmla="*/ 2300269 h 3110058"/>
                  <a:gd name="connsiteX33" fmla="*/ 831176 w 2765122"/>
                  <a:gd name="connsiteY33" fmla="*/ 2270901 h 3110058"/>
                  <a:gd name="connsiteX34" fmla="*/ 808495 w 2765122"/>
                  <a:gd name="connsiteY34" fmla="*/ 2160317 h 3110058"/>
                  <a:gd name="connsiteX35" fmla="*/ 776012 w 2765122"/>
                  <a:gd name="connsiteY35" fmla="*/ 1899134 h 3110058"/>
                  <a:gd name="connsiteX36" fmla="*/ 679735 w 2765122"/>
                  <a:gd name="connsiteY36" fmla="*/ 1826895 h 3110058"/>
                  <a:gd name="connsiteX37" fmla="*/ 502637 w 2765122"/>
                  <a:gd name="connsiteY37" fmla="*/ 1677612 h 3110058"/>
                  <a:gd name="connsiteX38" fmla="*/ 2001099 w 2765122"/>
                  <a:gd name="connsiteY38" fmla="*/ 1443878 h 3110058"/>
                  <a:gd name="connsiteX39" fmla="*/ 2005588 w 2765122"/>
                  <a:gd name="connsiteY39" fmla="*/ 1555029 h 3110058"/>
                  <a:gd name="connsiteX40" fmla="*/ 2000712 w 2765122"/>
                  <a:gd name="connsiteY40" fmla="*/ 1675767 h 3110058"/>
                  <a:gd name="connsiteX41" fmla="*/ 2038461 w 2765122"/>
                  <a:gd name="connsiteY41" fmla="*/ 1648469 h 3110058"/>
                  <a:gd name="connsiteX42" fmla="*/ 2130505 w 2765122"/>
                  <a:gd name="connsiteY42" fmla="*/ 1573751 h 3110058"/>
                  <a:gd name="connsiteX43" fmla="*/ 2143759 w 2765122"/>
                  <a:gd name="connsiteY43" fmla="*/ 1562074 h 3110058"/>
                  <a:gd name="connsiteX44" fmla="*/ 2039991 w 2765122"/>
                  <a:gd name="connsiteY44" fmla="*/ 1473050 h 3110058"/>
                  <a:gd name="connsiteX45" fmla="*/ 764411 w 2765122"/>
                  <a:gd name="connsiteY45" fmla="*/ 1434288 h 3110058"/>
                  <a:gd name="connsiteX46" fmla="*/ 726661 w 2765122"/>
                  <a:gd name="connsiteY46" fmla="*/ 1461587 h 3110058"/>
                  <a:gd name="connsiteX47" fmla="*/ 634617 w 2765122"/>
                  <a:gd name="connsiteY47" fmla="*/ 1536305 h 3110058"/>
                  <a:gd name="connsiteX48" fmla="*/ 621360 w 2765122"/>
                  <a:gd name="connsiteY48" fmla="*/ 1547985 h 3110058"/>
                  <a:gd name="connsiteX49" fmla="*/ 725129 w 2765122"/>
                  <a:gd name="connsiteY49" fmla="*/ 1637009 h 3110058"/>
                  <a:gd name="connsiteX50" fmla="*/ 764024 w 2765122"/>
                  <a:gd name="connsiteY50" fmla="*/ 1666183 h 3110058"/>
                  <a:gd name="connsiteX51" fmla="*/ 759534 w 2765122"/>
                  <a:gd name="connsiteY51" fmla="*/ 1555029 h 3110058"/>
                  <a:gd name="connsiteX52" fmla="*/ 1386966 w 2765122"/>
                  <a:gd name="connsiteY52" fmla="*/ 1049980 h 3110058"/>
                  <a:gd name="connsiteX53" fmla="*/ 1160689 w 2765122"/>
                  <a:gd name="connsiteY53" fmla="*/ 1170734 h 3110058"/>
                  <a:gd name="connsiteX54" fmla="*/ 947211 w 2765122"/>
                  <a:gd name="connsiteY54" fmla="*/ 1303680 h 3110058"/>
                  <a:gd name="connsiteX55" fmla="*/ 938816 w 2765122"/>
                  <a:gd name="connsiteY55" fmla="*/ 1555028 h 3110058"/>
                  <a:gd name="connsiteX56" fmla="*/ 947046 w 2765122"/>
                  <a:gd name="connsiteY56" fmla="*/ 1801432 h 3110058"/>
                  <a:gd name="connsiteX57" fmla="*/ 1154015 w 2765122"/>
                  <a:gd name="connsiteY57" fmla="*/ 1935392 h 3110058"/>
                  <a:gd name="connsiteX58" fmla="*/ 1378151 w 2765122"/>
                  <a:gd name="connsiteY58" fmla="*/ 2060078 h 3110058"/>
                  <a:gd name="connsiteX59" fmla="*/ 1604433 w 2765122"/>
                  <a:gd name="connsiteY59" fmla="*/ 1939321 h 3110058"/>
                  <a:gd name="connsiteX60" fmla="*/ 1817909 w 2765122"/>
                  <a:gd name="connsiteY60" fmla="*/ 1806377 h 3110058"/>
                  <a:gd name="connsiteX61" fmla="*/ 1826304 w 2765122"/>
                  <a:gd name="connsiteY61" fmla="*/ 1555028 h 3110058"/>
                  <a:gd name="connsiteX62" fmla="*/ 1818074 w 2765122"/>
                  <a:gd name="connsiteY62" fmla="*/ 1308628 h 3110058"/>
                  <a:gd name="connsiteX63" fmla="*/ 1611105 w 2765122"/>
                  <a:gd name="connsiteY63" fmla="*/ 1174667 h 3110058"/>
                  <a:gd name="connsiteX64" fmla="*/ 1767179 w 2765122"/>
                  <a:gd name="connsiteY64" fmla="*/ 890733 h 3110058"/>
                  <a:gd name="connsiteX65" fmla="*/ 1629589 w 2765122"/>
                  <a:gd name="connsiteY65" fmla="*/ 940281 h 3110058"/>
                  <a:gd name="connsiteX66" fmla="*/ 1589093 w 2765122"/>
                  <a:gd name="connsiteY66" fmla="*/ 958419 h 3110058"/>
                  <a:gd name="connsiteX67" fmla="*/ 1703444 w 2765122"/>
                  <a:gd name="connsiteY67" fmla="*/ 1020991 h 3110058"/>
                  <a:gd name="connsiteX68" fmla="*/ 1796116 w 2765122"/>
                  <a:gd name="connsiteY68" fmla="*/ 1079257 h 3110058"/>
                  <a:gd name="connsiteX69" fmla="*/ 1791432 w 2765122"/>
                  <a:gd name="connsiteY69" fmla="*/ 1033723 h 3110058"/>
                  <a:gd name="connsiteX70" fmla="*/ 1001168 w 2765122"/>
                  <a:gd name="connsiteY70" fmla="*/ 880921 h 3110058"/>
                  <a:gd name="connsiteX71" fmla="*/ 973688 w 2765122"/>
                  <a:gd name="connsiteY71" fmla="*/ 1033723 h 3110058"/>
                  <a:gd name="connsiteX72" fmla="*/ 969233 w 2765122"/>
                  <a:gd name="connsiteY72" fmla="*/ 1077033 h 3110058"/>
                  <a:gd name="connsiteX73" fmla="*/ 1071048 w 2765122"/>
                  <a:gd name="connsiteY73" fmla="*/ 1015472 h 3110058"/>
                  <a:gd name="connsiteX74" fmla="*/ 1186470 w 2765122"/>
                  <a:gd name="connsiteY74" fmla="*/ 954907 h 3110058"/>
                  <a:gd name="connsiteX75" fmla="*/ 1146299 w 2765122"/>
                  <a:gd name="connsiteY75" fmla="*/ 936065 h 3110058"/>
                  <a:gd name="connsiteX76" fmla="*/ 2296662 w 2765122"/>
                  <a:gd name="connsiteY76" fmla="*/ 783036 h 3110058"/>
                  <a:gd name="connsiteX77" fmla="*/ 2045808 w 2765122"/>
                  <a:gd name="connsiteY77" fmla="*/ 809787 h 3110058"/>
                  <a:gd name="connsiteX78" fmla="*/ 1933945 w 2765122"/>
                  <a:gd name="connsiteY78" fmla="*/ 839155 h 3110058"/>
                  <a:gd name="connsiteX79" fmla="*/ 1956628 w 2765122"/>
                  <a:gd name="connsiteY79" fmla="*/ 949742 h 3110058"/>
                  <a:gd name="connsiteX80" fmla="*/ 1989111 w 2765122"/>
                  <a:gd name="connsiteY80" fmla="*/ 1210925 h 3110058"/>
                  <a:gd name="connsiteX81" fmla="*/ 2085387 w 2765122"/>
                  <a:gd name="connsiteY81" fmla="*/ 1283163 h 3110058"/>
                  <a:gd name="connsiteX82" fmla="*/ 2262485 w 2765122"/>
                  <a:gd name="connsiteY82" fmla="*/ 1432446 h 3110058"/>
                  <a:gd name="connsiteX83" fmla="*/ 2273353 w 2765122"/>
                  <a:gd name="connsiteY83" fmla="*/ 1443125 h 3110058"/>
                  <a:gd name="connsiteX84" fmla="*/ 2291537 w 2765122"/>
                  <a:gd name="connsiteY84" fmla="*/ 1425616 h 3110058"/>
                  <a:gd name="connsiteX85" fmla="*/ 2542406 w 2765122"/>
                  <a:gd name="connsiteY85" fmla="*/ 885391 h 3110058"/>
                  <a:gd name="connsiteX86" fmla="*/ 2296662 w 2765122"/>
                  <a:gd name="connsiteY86" fmla="*/ 783036 h 3110058"/>
                  <a:gd name="connsiteX87" fmla="*/ 482072 w 2765122"/>
                  <a:gd name="connsiteY87" fmla="*/ 767202 h 3110058"/>
                  <a:gd name="connsiteX88" fmla="*/ 234579 w 2765122"/>
                  <a:gd name="connsiteY88" fmla="*/ 865253 h 3110058"/>
                  <a:gd name="connsiteX89" fmla="*/ 475981 w 2765122"/>
                  <a:gd name="connsiteY89" fmla="*/ 1409774 h 3110058"/>
                  <a:gd name="connsiteX90" fmla="*/ 494126 w 2765122"/>
                  <a:gd name="connsiteY90" fmla="*/ 1427453 h 3110058"/>
                  <a:gd name="connsiteX91" fmla="*/ 571333 w 2765122"/>
                  <a:gd name="connsiteY91" fmla="*/ 1360517 h 3110058"/>
                  <a:gd name="connsiteX92" fmla="*/ 684587 w 2765122"/>
                  <a:gd name="connsiteY92" fmla="*/ 1270938 h 3110058"/>
                  <a:gd name="connsiteX93" fmla="*/ 776848 w 2765122"/>
                  <a:gd name="connsiteY93" fmla="*/ 1204197 h 3110058"/>
                  <a:gd name="connsiteX94" fmla="*/ 808495 w 2765122"/>
                  <a:gd name="connsiteY94" fmla="*/ 949742 h 3110058"/>
                  <a:gd name="connsiteX95" fmla="*/ 835139 w 2765122"/>
                  <a:gd name="connsiteY95" fmla="*/ 827220 h 3110058"/>
                  <a:gd name="connsiteX96" fmla="*/ 732420 w 2765122"/>
                  <a:gd name="connsiteY96" fmla="*/ 798327 h 3110058"/>
                  <a:gd name="connsiteX97" fmla="*/ 482072 w 2765122"/>
                  <a:gd name="connsiteY97" fmla="*/ 767202 h 3110058"/>
                  <a:gd name="connsiteX98" fmla="*/ 1382560 w 2765122"/>
                  <a:gd name="connsiteY98" fmla="*/ 215755 h 3110058"/>
                  <a:gd name="connsiteX99" fmla="*/ 1040146 w 2765122"/>
                  <a:gd name="connsiteY99" fmla="*/ 703126 h 3110058"/>
                  <a:gd name="connsiteX100" fmla="*/ 1038397 w 2765122"/>
                  <a:gd name="connsiteY100" fmla="*/ 710184 h 3110058"/>
                  <a:gd name="connsiteX101" fmla="*/ 1159394 w 2765122"/>
                  <a:gd name="connsiteY101" fmla="*/ 751212 h 3110058"/>
                  <a:gd name="connsiteX102" fmla="*/ 1388689 w 2765122"/>
                  <a:gd name="connsiteY102" fmla="*/ 852872 h 3110058"/>
                  <a:gd name="connsiteX103" fmla="*/ 1619722 w 2765122"/>
                  <a:gd name="connsiteY103" fmla="*/ 755229 h 3110058"/>
                  <a:gd name="connsiteX104" fmla="*/ 1729016 w 2765122"/>
                  <a:gd name="connsiteY104" fmla="*/ 720284 h 3110058"/>
                  <a:gd name="connsiteX105" fmla="*/ 1724974 w 2765122"/>
                  <a:gd name="connsiteY105" fmla="*/ 703126 h 3110058"/>
                  <a:gd name="connsiteX106" fmla="*/ 1382560 w 2765122"/>
                  <a:gd name="connsiteY106" fmla="*/ 215755 h 3110058"/>
                  <a:gd name="connsiteX107" fmla="*/ 1382561 w 2765122"/>
                  <a:gd name="connsiteY107" fmla="*/ 0 h 3110058"/>
                  <a:gd name="connsiteX108" fmla="*/ 1863319 w 2765122"/>
                  <a:gd name="connsiteY108" fmla="*/ 565886 h 3110058"/>
                  <a:gd name="connsiteX109" fmla="*/ 1892754 w 2765122"/>
                  <a:gd name="connsiteY109" fmla="*/ 669221 h 3110058"/>
                  <a:gd name="connsiteX110" fmla="*/ 1998805 w 2765122"/>
                  <a:gd name="connsiteY110" fmla="*/ 644109 h 3110058"/>
                  <a:gd name="connsiteX111" fmla="*/ 2729256 w 2765122"/>
                  <a:gd name="connsiteY111" fmla="*/ 777515 h 3110058"/>
                  <a:gd name="connsiteX112" fmla="*/ 2479563 w 2765122"/>
                  <a:gd name="connsiteY112" fmla="*/ 1476806 h 3110058"/>
                  <a:gd name="connsiteX113" fmla="*/ 2396868 w 2765122"/>
                  <a:gd name="connsiteY113" fmla="*/ 1564493 h 3110058"/>
                  <a:gd name="connsiteX114" fmla="*/ 2415853 w 2765122"/>
                  <a:gd name="connsiteY114" fmla="*/ 1583149 h 3110058"/>
                  <a:gd name="connsiteX115" fmla="*/ 2715481 w 2765122"/>
                  <a:gd name="connsiteY115" fmla="*/ 2355928 h 3110058"/>
                  <a:gd name="connsiteX116" fmla="*/ 1982813 w 2765122"/>
                  <a:gd name="connsiteY116" fmla="*/ 2476565 h 3110058"/>
                  <a:gd name="connsiteX117" fmla="*/ 1890625 w 2765122"/>
                  <a:gd name="connsiteY117" fmla="*/ 2453030 h 3110058"/>
                  <a:gd name="connsiteX118" fmla="*/ 1863319 w 2765122"/>
                  <a:gd name="connsiteY118" fmla="*/ 2544172 h 3110058"/>
                  <a:gd name="connsiteX119" fmla="*/ 1382561 w 2765122"/>
                  <a:gd name="connsiteY119" fmla="*/ 3110058 h 3110058"/>
                  <a:gd name="connsiteX120" fmla="*/ 901803 w 2765122"/>
                  <a:gd name="connsiteY120" fmla="*/ 2544172 h 3110058"/>
                  <a:gd name="connsiteX121" fmla="*/ 872368 w 2765122"/>
                  <a:gd name="connsiteY121" fmla="*/ 2440837 h 3110058"/>
                  <a:gd name="connsiteX122" fmla="*/ 766317 w 2765122"/>
                  <a:gd name="connsiteY122" fmla="*/ 2465949 h 3110058"/>
                  <a:gd name="connsiteX123" fmla="*/ 35866 w 2765122"/>
                  <a:gd name="connsiteY123" fmla="*/ 2332544 h 3110058"/>
                  <a:gd name="connsiteX124" fmla="*/ 285559 w 2765122"/>
                  <a:gd name="connsiteY124" fmla="*/ 1633252 h 3110058"/>
                  <a:gd name="connsiteX125" fmla="*/ 368254 w 2765122"/>
                  <a:gd name="connsiteY125" fmla="*/ 1545565 h 3110058"/>
                  <a:gd name="connsiteX126" fmla="*/ 349269 w 2765122"/>
                  <a:gd name="connsiteY126" fmla="*/ 1526910 h 3110058"/>
                  <a:gd name="connsiteX127" fmla="*/ 49641 w 2765122"/>
                  <a:gd name="connsiteY127" fmla="*/ 754130 h 3110058"/>
                  <a:gd name="connsiteX128" fmla="*/ 782309 w 2765122"/>
                  <a:gd name="connsiteY128" fmla="*/ 633493 h 3110058"/>
                  <a:gd name="connsiteX129" fmla="*/ 874497 w 2765122"/>
                  <a:gd name="connsiteY129" fmla="*/ 657029 h 3110058"/>
                  <a:gd name="connsiteX130" fmla="*/ 901803 w 2765122"/>
                  <a:gd name="connsiteY130" fmla="*/ 565886 h 3110058"/>
                  <a:gd name="connsiteX131" fmla="*/ 1382561 w 2765122"/>
                  <a:gd name="connsiteY131" fmla="*/ 0 h 3110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2765122" h="3110058">
                    <a:moveTo>
                      <a:pt x="1376433" y="2257187"/>
                    </a:moveTo>
                    <a:lnTo>
                      <a:pt x="1145400" y="2354829"/>
                    </a:lnTo>
                    <a:lnTo>
                      <a:pt x="1036105" y="2389775"/>
                    </a:lnTo>
                    <a:lnTo>
                      <a:pt x="1040146" y="2406930"/>
                    </a:lnTo>
                    <a:cubicBezTo>
                      <a:pt x="1121535" y="2704580"/>
                      <a:pt x="1244707" y="2894301"/>
                      <a:pt x="1382560" y="2894301"/>
                    </a:cubicBezTo>
                    <a:cubicBezTo>
                      <a:pt x="1520414" y="2894301"/>
                      <a:pt x="1643585" y="2704580"/>
                      <a:pt x="1724974" y="2406930"/>
                    </a:cubicBezTo>
                    <a:lnTo>
                      <a:pt x="1726723" y="2399874"/>
                    </a:lnTo>
                    <a:lnTo>
                      <a:pt x="1605728" y="2358846"/>
                    </a:lnTo>
                    <a:close/>
                    <a:moveTo>
                      <a:pt x="1795887" y="2033026"/>
                    </a:moveTo>
                    <a:lnTo>
                      <a:pt x="1694075" y="2094586"/>
                    </a:lnTo>
                    <a:lnTo>
                      <a:pt x="1578650" y="2155153"/>
                    </a:lnTo>
                    <a:lnTo>
                      <a:pt x="1618821" y="2173994"/>
                    </a:lnTo>
                    <a:lnTo>
                      <a:pt x="1763952" y="2229138"/>
                    </a:lnTo>
                    <a:lnTo>
                      <a:pt x="1791432" y="2076334"/>
                    </a:lnTo>
                    <a:close/>
                    <a:moveTo>
                      <a:pt x="969005" y="2030800"/>
                    </a:moveTo>
                    <a:lnTo>
                      <a:pt x="973688" y="2076334"/>
                    </a:lnTo>
                    <a:lnTo>
                      <a:pt x="997942" y="2219324"/>
                    </a:lnTo>
                    <a:lnTo>
                      <a:pt x="1135534" y="2169774"/>
                    </a:lnTo>
                    <a:lnTo>
                      <a:pt x="1176026" y="2151638"/>
                    </a:lnTo>
                    <a:lnTo>
                      <a:pt x="1061678" y="2089068"/>
                    </a:lnTo>
                    <a:close/>
                    <a:moveTo>
                      <a:pt x="2270995" y="1682607"/>
                    </a:moveTo>
                    <a:lnTo>
                      <a:pt x="2193789" y="1749541"/>
                    </a:lnTo>
                    <a:cubicBezTo>
                      <a:pt x="2157450" y="1779622"/>
                      <a:pt x="2119670" y="1809519"/>
                      <a:pt x="2080535" y="1839120"/>
                    </a:cubicBezTo>
                    <a:lnTo>
                      <a:pt x="1988274" y="1905861"/>
                    </a:lnTo>
                    <a:lnTo>
                      <a:pt x="1956628" y="2160317"/>
                    </a:lnTo>
                    <a:lnTo>
                      <a:pt x="1929983" y="2282840"/>
                    </a:lnTo>
                    <a:lnTo>
                      <a:pt x="2032699" y="2311732"/>
                    </a:lnTo>
                    <a:cubicBezTo>
                      <a:pt x="2281801" y="2367725"/>
                      <a:pt x="2467430" y="2349840"/>
                      <a:pt x="2530541" y="2244806"/>
                    </a:cubicBezTo>
                    <a:cubicBezTo>
                      <a:pt x="2601541" y="2126643"/>
                      <a:pt x="2502356" y="1923350"/>
                      <a:pt x="2289139" y="1700285"/>
                    </a:cubicBezTo>
                    <a:close/>
                    <a:moveTo>
                      <a:pt x="491768" y="1666932"/>
                    </a:moveTo>
                    <a:lnTo>
                      <a:pt x="473585" y="1684439"/>
                    </a:lnTo>
                    <a:cubicBezTo>
                      <a:pt x="256508" y="1903749"/>
                      <a:pt x="153790" y="2105280"/>
                      <a:pt x="222717" y="2224664"/>
                    </a:cubicBezTo>
                    <a:cubicBezTo>
                      <a:pt x="283985" y="2330784"/>
                      <a:pt x="469273" y="2351906"/>
                      <a:pt x="719315" y="2300269"/>
                    </a:cubicBezTo>
                    <a:lnTo>
                      <a:pt x="831176" y="2270901"/>
                    </a:lnTo>
                    <a:lnTo>
                      <a:pt x="808495" y="2160317"/>
                    </a:lnTo>
                    <a:lnTo>
                      <a:pt x="776012" y="1899134"/>
                    </a:lnTo>
                    <a:lnTo>
                      <a:pt x="679735" y="1826895"/>
                    </a:lnTo>
                    <a:cubicBezTo>
                      <a:pt x="616990" y="1777691"/>
                      <a:pt x="557836" y="1727770"/>
                      <a:pt x="502637" y="1677612"/>
                    </a:cubicBezTo>
                    <a:close/>
                    <a:moveTo>
                      <a:pt x="2001099" y="1443878"/>
                    </a:moveTo>
                    <a:lnTo>
                      <a:pt x="2005588" y="1555029"/>
                    </a:lnTo>
                    <a:lnTo>
                      <a:pt x="2000712" y="1675767"/>
                    </a:lnTo>
                    <a:lnTo>
                      <a:pt x="2038461" y="1648469"/>
                    </a:lnTo>
                    <a:cubicBezTo>
                      <a:pt x="2070345" y="1623579"/>
                      <a:pt x="2101053" y="1598643"/>
                      <a:pt x="2130505" y="1573751"/>
                    </a:cubicBezTo>
                    <a:lnTo>
                      <a:pt x="2143759" y="1562074"/>
                    </a:lnTo>
                    <a:lnTo>
                      <a:pt x="2039991" y="1473050"/>
                    </a:lnTo>
                    <a:close/>
                    <a:moveTo>
                      <a:pt x="764411" y="1434288"/>
                    </a:moveTo>
                    <a:lnTo>
                      <a:pt x="726661" y="1461587"/>
                    </a:lnTo>
                    <a:cubicBezTo>
                      <a:pt x="694778" y="1486477"/>
                      <a:pt x="664070" y="1511412"/>
                      <a:pt x="634617" y="1536305"/>
                    </a:cubicBezTo>
                    <a:lnTo>
                      <a:pt x="621360" y="1547985"/>
                    </a:lnTo>
                    <a:lnTo>
                      <a:pt x="725129" y="1637009"/>
                    </a:lnTo>
                    <a:lnTo>
                      <a:pt x="764024" y="1666183"/>
                    </a:lnTo>
                    <a:lnTo>
                      <a:pt x="759534" y="1555029"/>
                    </a:lnTo>
                    <a:close/>
                    <a:moveTo>
                      <a:pt x="1386966" y="1049980"/>
                    </a:moveTo>
                    <a:lnTo>
                      <a:pt x="1160689" y="1170734"/>
                    </a:lnTo>
                    <a:lnTo>
                      <a:pt x="947211" y="1303680"/>
                    </a:lnTo>
                    <a:lnTo>
                      <a:pt x="938816" y="1555028"/>
                    </a:lnTo>
                    <a:lnTo>
                      <a:pt x="947046" y="1801432"/>
                    </a:lnTo>
                    <a:lnTo>
                      <a:pt x="1154015" y="1935392"/>
                    </a:lnTo>
                    <a:lnTo>
                      <a:pt x="1378151" y="2060078"/>
                    </a:lnTo>
                    <a:lnTo>
                      <a:pt x="1604433" y="1939321"/>
                    </a:lnTo>
                    <a:lnTo>
                      <a:pt x="1817909" y="1806377"/>
                    </a:lnTo>
                    <a:lnTo>
                      <a:pt x="1826304" y="1555028"/>
                    </a:lnTo>
                    <a:lnTo>
                      <a:pt x="1818074" y="1308628"/>
                    </a:lnTo>
                    <a:lnTo>
                      <a:pt x="1611105" y="1174667"/>
                    </a:lnTo>
                    <a:close/>
                    <a:moveTo>
                      <a:pt x="1767179" y="890733"/>
                    </a:moveTo>
                    <a:lnTo>
                      <a:pt x="1629589" y="940281"/>
                    </a:lnTo>
                    <a:lnTo>
                      <a:pt x="1589093" y="958419"/>
                    </a:lnTo>
                    <a:lnTo>
                      <a:pt x="1703444" y="1020991"/>
                    </a:lnTo>
                    <a:lnTo>
                      <a:pt x="1796116" y="1079257"/>
                    </a:lnTo>
                    <a:lnTo>
                      <a:pt x="1791432" y="1033723"/>
                    </a:lnTo>
                    <a:close/>
                    <a:moveTo>
                      <a:pt x="1001168" y="880921"/>
                    </a:moveTo>
                    <a:lnTo>
                      <a:pt x="973688" y="1033723"/>
                    </a:lnTo>
                    <a:lnTo>
                      <a:pt x="969233" y="1077033"/>
                    </a:lnTo>
                    <a:lnTo>
                      <a:pt x="1071048" y="1015472"/>
                    </a:lnTo>
                    <a:lnTo>
                      <a:pt x="1186470" y="954907"/>
                    </a:lnTo>
                    <a:lnTo>
                      <a:pt x="1146299" y="936065"/>
                    </a:lnTo>
                    <a:close/>
                    <a:moveTo>
                      <a:pt x="2296662" y="783036"/>
                    </a:moveTo>
                    <a:cubicBezTo>
                      <a:pt x="2224233" y="781291"/>
                      <a:pt x="2139574" y="790423"/>
                      <a:pt x="2045808" y="809787"/>
                    </a:cubicBezTo>
                    <a:lnTo>
                      <a:pt x="1933945" y="839155"/>
                    </a:lnTo>
                    <a:lnTo>
                      <a:pt x="1956628" y="949742"/>
                    </a:lnTo>
                    <a:lnTo>
                      <a:pt x="1989111" y="1210925"/>
                    </a:lnTo>
                    <a:lnTo>
                      <a:pt x="2085387" y="1283163"/>
                    </a:lnTo>
                    <a:cubicBezTo>
                      <a:pt x="2148132" y="1332368"/>
                      <a:pt x="2207286" y="1382289"/>
                      <a:pt x="2262485" y="1432446"/>
                    </a:cubicBezTo>
                    <a:lnTo>
                      <a:pt x="2273353" y="1443125"/>
                    </a:lnTo>
                    <a:lnTo>
                      <a:pt x="2291537" y="1425616"/>
                    </a:lnTo>
                    <a:cubicBezTo>
                      <a:pt x="2508615" y="1206306"/>
                      <a:pt x="2611333" y="1004776"/>
                      <a:pt x="2542406" y="885391"/>
                    </a:cubicBezTo>
                    <a:cubicBezTo>
                      <a:pt x="2504113" y="819067"/>
                      <a:pt x="2417375" y="785944"/>
                      <a:pt x="2296662" y="783036"/>
                    </a:cubicBezTo>
                    <a:close/>
                    <a:moveTo>
                      <a:pt x="482072" y="767202"/>
                    </a:moveTo>
                    <a:cubicBezTo>
                      <a:pt x="361326" y="768003"/>
                      <a:pt x="274023" y="799606"/>
                      <a:pt x="234579" y="865253"/>
                    </a:cubicBezTo>
                    <a:cubicBezTo>
                      <a:pt x="163579" y="983417"/>
                      <a:pt x="262764" y="1186709"/>
                      <a:pt x="475981" y="1409774"/>
                    </a:cubicBezTo>
                    <a:lnTo>
                      <a:pt x="494126" y="1427453"/>
                    </a:lnTo>
                    <a:lnTo>
                      <a:pt x="571333" y="1360517"/>
                    </a:lnTo>
                    <a:cubicBezTo>
                      <a:pt x="607672" y="1330436"/>
                      <a:pt x="645452" y="1300540"/>
                      <a:pt x="684587" y="1270938"/>
                    </a:cubicBezTo>
                    <a:lnTo>
                      <a:pt x="776848" y="1204197"/>
                    </a:lnTo>
                    <a:lnTo>
                      <a:pt x="808495" y="949742"/>
                    </a:lnTo>
                    <a:lnTo>
                      <a:pt x="835139" y="827220"/>
                    </a:lnTo>
                    <a:lnTo>
                      <a:pt x="732420" y="798327"/>
                    </a:lnTo>
                    <a:cubicBezTo>
                      <a:pt x="639007" y="777329"/>
                      <a:pt x="554520" y="766721"/>
                      <a:pt x="482072" y="767202"/>
                    </a:cubicBezTo>
                    <a:close/>
                    <a:moveTo>
                      <a:pt x="1382560" y="215755"/>
                    </a:moveTo>
                    <a:cubicBezTo>
                      <a:pt x="1244707" y="215755"/>
                      <a:pt x="1121535" y="405476"/>
                      <a:pt x="1040146" y="703126"/>
                    </a:cubicBezTo>
                    <a:lnTo>
                      <a:pt x="1038397" y="710184"/>
                    </a:lnTo>
                    <a:lnTo>
                      <a:pt x="1159394" y="751212"/>
                    </a:lnTo>
                    <a:lnTo>
                      <a:pt x="1388689" y="852872"/>
                    </a:lnTo>
                    <a:lnTo>
                      <a:pt x="1619722" y="755229"/>
                    </a:lnTo>
                    <a:lnTo>
                      <a:pt x="1729016" y="720284"/>
                    </a:lnTo>
                    <a:lnTo>
                      <a:pt x="1724974" y="703126"/>
                    </a:lnTo>
                    <a:cubicBezTo>
                      <a:pt x="1643585" y="405476"/>
                      <a:pt x="1520414" y="215755"/>
                      <a:pt x="1382560" y="215755"/>
                    </a:cubicBezTo>
                    <a:close/>
                    <a:moveTo>
                      <a:pt x="1382561" y="0"/>
                    </a:moveTo>
                    <a:cubicBezTo>
                      <a:pt x="1576111" y="0"/>
                      <a:pt x="1749046" y="220285"/>
                      <a:pt x="1863319" y="565886"/>
                    </a:cubicBezTo>
                    <a:lnTo>
                      <a:pt x="1892754" y="669221"/>
                    </a:lnTo>
                    <a:lnTo>
                      <a:pt x="1998805" y="644109"/>
                    </a:lnTo>
                    <a:cubicBezTo>
                      <a:pt x="2355240" y="570272"/>
                      <a:pt x="2632481" y="609896"/>
                      <a:pt x="2729256" y="777515"/>
                    </a:cubicBezTo>
                    <a:cubicBezTo>
                      <a:pt x="2826030" y="945133"/>
                      <a:pt x="2721726" y="1205043"/>
                      <a:pt x="2479563" y="1476806"/>
                    </a:cubicBezTo>
                    <a:lnTo>
                      <a:pt x="2396868" y="1564493"/>
                    </a:lnTo>
                    <a:lnTo>
                      <a:pt x="2415853" y="1583149"/>
                    </a:lnTo>
                    <a:cubicBezTo>
                      <a:pt x="2697403" y="1884053"/>
                      <a:pt x="2823474" y="2176199"/>
                      <a:pt x="2715481" y="2355928"/>
                    </a:cubicBezTo>
                    <a:cubicBezTo>
                      <a:pt x="2615796" y="2521833"/>
                      <a:pt x="2337906" y="2556612"/>
                      <a:pt x="1982813" y="2476565"/>
                    </a:cubicBezTo>
                    <a:lnTo>
                      <a:pt x="1890625" y="2453030"/>
                    </a:lnTo>
                    <a:lnTo>
                      <a:pt x="1863319" y="2544172"/>
                    </a:lnTo>
                    <a:cubicBezTo>
                      <a:pt x="1749047" y="2889773"/>
                      <a:pt x="1576111" y="3110058"/>
                      <a:pt x="1382561" y="3110058"/>
                    </a:cubicBezTo>
                    <a:cubicBezTo>
                      <a:pt x="1189012" y="3110058"/>
                      <a:pt x="1016076" y="2889773"/>
                      <a:pt x="901803" y="2544172"/>
                    </a:cubicBezTo>
                    <a:lnTo>
                      <a:pt x="872368" y="2440837"/>
                    </a:lnTo>
                    <a:lnTo>
                      <a:pt x="766317" y="2465949"/>
                    </a:lnTo>
                    <a:cubicBezTo>
                      <a:pt x="409882" y="2539787"/>
                      <a:pt x="132641" y="2500163"/>
                      <a:pt x="35866" y="2332544"/>
                    </a:cubicBezTo>
                    <a:cubicBezTo>
                      <a:pt x="-60908" y="2164925"/>
                      <a:pt x="43396" y="1905015"/>
                      <a:pt x="285559" y="1633252"/>
                    </a:cubicBezTo>
                    <a:lnTo>
                      <a:pt x="368254" y="1545565"/>
                    </a:lnTo>
                    <a:lnTo>
                      <a:pt x="349269" y="1526910"/>
                    </a:lnTo>
                    <a:cubicBezTo>
                      <a:pt x="67719" y="1226005"/>
                      <a:pt x="-58351" y="933860"/>
                      <a:pt x="49641" y="754130"/>
                    </a:cubicBezTo>
                    <a:cubicBezTo>
                      <a:pt x="149326" y="588226"/>
                      <a:pt x="427216" y="553446"/>
                      <a:pt x="782309" y="633493"/>
                    </a:cubicBezTo>
                    <a:lnTo>
                      <a:pt x="874497" y="657029"/>
                    </a:lnTo>
                    <a:lnTo>
                      <a:pt x="901803" y="565886"/>
                    </a:lnTo>
                    <a:cubicBezTo>
                      <a:pt x="1016076" y="220285"/>
                      <a:pt x="1189012" y="0"/>
                      <a:pt x="138256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ounded Rectangle 1">
                <a:extLst>
                  <a:ext uri="{FF2B5EF4-FFF2-40B4-BE49-F238E27FC236}">
                    <a16:creationId xmlns:a16="http://schemas.microsoft.com/office/drawing/2014/main" id="{300063E2-625C-48F3-80C8-89B05A0E7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04" y="3682990"/>
                <a:ext cx="320490" cy="269438"/>
              </a:xfrm>
              <a:custGeom>
                <a:avLst/>
                <a:gdLst/>
                <a:ahLst/>
                <a:cxnLst/>
                <a:rect l="l" t="t" r="r" b="b"/>
                <a:pathLst>
                  <a:path w="3985089" h="3350285">
                    <a:moveTo>
                      <a:pt x="1489879" y="1687056"/>
                    </a:moveTo>
                    <a:cubicBezTo>
                      <a:pt x="1413602" y="1687056"/>
                      <a:pt x="1351768" y="1748890"/>
                      <a:pt x="1351768" y="1825167"/>
                    </a:cubicBezTo>
                    <a:lnTo>
                      <a:pt x="1351768" y="1828965"/>
                    </a:lnTo>
                    <a:cubicBezTo>
                      <a:pt x="1351768" y="1905242"/>
                      <a:pt x="1413602" y="1967076"/>
                      <a:pt x="1489879" y="1967076"/>
                    </a:cubicBezTo>
                    <a:lnTo>
                      <a:pt x="1717713" y="1967076"/>
                    </a:lnTo>
                    <a:cubicBezTo>
                      <a:pt x="1793990" y="1967076"/>
                      <a:pt x="1855824" y="1905242"/>
                      <a:pt x="1855824" y="1828965"/>
                    </a:cubicBezTo>
                    <a:lnTo>
                      <a:pt x="1855824" y="1825167"/>
                    </a:lnTo>
                    <a:cubicBezTo>
                      <a:pt x="1855824" y="1748890"/>
                      <a:pt x="1793990" y="1687056"/>
                      <a:pt x="1717713" y="1687056"/>
                    </a:cubicBezTo>
                    <a:close/>
                    <a:moveTo>
                      <a:pt x="2281462" y="1675141"/>
                    </a:moveTo>
                    <a:cubicBezTo>
                      <a:pt x="2205185" y="1675141"/>
                      <a:pt x="2143351" y="1736975"/>
                      <a:pt x="2143351" y="1813252"/>
                    </a:cubicBezTo>
                    <a:lnTo>
                      <a:pt x="2143351" y="1817050"/>
                    </a:lnTo>
                    <a:cubicBezTo>
                      <a:pt x="2143351" y="1893327"/>
                      <a:pt x="2205185" y="1955161"/>
                      <a:pt x="2281462" y="1955161"/>
                    </a:cubicBezTo>
                    <a:lnTo>
                      <a:pt x="2509296" y="1955161"/>
                    </a:lnTo>
                    <a:cubicBezTo>
                      <a:pt x="2585573" y="1955161"/>
                      <a:pt x="2647407" y="1893327"/>
                      <a:pt x="2647407" y="1817050"/>
                    </a:cubicBezTo>
                    <a:lnTo>
                      <a:pt x="2647407" y="1813252"/>
                    </a:lnTo>
                    <a:cubicBezTo>
                      <a:pt x="2647407" y="1736975"/>
                      <a:pt x="2585573" y="1675141"/>
                      <a:pt x="2509296" y="1675141"/>
                    </a:cubicBezTo>
                    <a:close/>
                    <a:moveTo>
                      <a:pt x="2837535" y="1159396"/>
                    </a:moveTo>
                    <a:cubicBezTo>
                      <a:pt x="2731595" y="1159396"/>
                      <a:pt x="2645713" y="1245278"/>
                      <a:pt x="2645713" y="1351218"/>
                    </a:cubicBezTo>
                    <a:cubicBezTo>
                      <a:pt x="2645713" y="1457158"/>
                      <a:pt x="2731595" y="1543040"/>
                      <a:pt x="2837535" y="1543040"/>
                    </a:cubicBezTo>
                    <a:cubicBezTo>
                      <a:pt x="2943475" y="1543040"/>
                      <a:pt x="3029357" y="1457158"/>
                      <a:pt x="3029357" y="1351218"/>
                    </a:cubicBezTo>
                    <a:cubicBezTo>
                      <a:pt x="3029357" y="1245278"/>
                      <a:pt x="2943475" y="1159396"/>
                      <a:pt x="2837535" y="1159396"/>
                    </a:cubicBezTo>
                    <a:close/>
                    <a:moveTo>
                      <a:pt x="3235655" y="750352"/>
                    </a:moveTo>
                    <a:cubicBezTo>
                      <a:pt x="3129715" y="750352"/>
                      <a:pt x="3043833" y="836234"/>
                      <a:pt x="3043833" y="942174"/>
                    </a:cubicBezTo>
                    <a:cubicBezTo>
                      <a:pt x="3043833" y="1048114"/>
                      <a:pt x="3129715" y="1133996"/>
                      <a:pt x="3235655" y="1133996"/>
                    </a:cubicBezTo>
                    <a:cubicBezTo>
                      <a:pt x="3341595" y="1133996"/>
                      <a:pt x="3427477" y="1048114"/>
                      <a:pt x="3427477" y="942174"/>
                    </a:cubicBezTo>
                    <a:cubicBezTo>
                      <a:pt x="3427477" y="836234"/>
                      <a:pt x="3341595" y="750352"/>
                      <a:pt x="3235655" y="750352"/>
                    </a:cubicBezTo>
                    <a:close/>
                    <a:moveTo>
                      <a:pt x="2455585" y="750352"/>
                    </a:moveTo>
                    <a:cubicBezTo>
                      <a:pt x="2349645" y="750352"/>
                      <a:pt x="2263763" y="836234"/>
                      <a:pt x="2263763" y="942174"/>
                    </a:cubicBezTo>
                    <a:cubicBezTo>
                      <a:pt x="2263763" y="1048114"/>
                      <a:pt x="2349645" y="1133996"/>
                      <a:pt x="2455585" y="1133996"/>
                    </a:cubicBezTo>
                    <a:cubicBezTo>
                      <a:pt x="2561525" y="1133996"/>
                      <a:pt x="2647407" y="1048114"/>
                      <a:pt x="2647407" y="942174"/>
                    </a:cubicBezTo>
                    <a:cubicBezTo>
                      <a:pt x="2647407" y="836234"/>
                      <a:pt x="2561525" y="750352"/>
                      <a:pt x="2455585" y="750352"/>
                    </a:cubicBezTo>
                    <a:close/>
                    <a:moveTo>
                      <a:pt x="941776" y="640989"/>
                    </a:moveTo>
                    <a:lnTo>
                      <a:pt x="1181794" y="640989"/>
                    </a:lnTo>
                    <a:lnTo>
                      <a:pt x="1181794" y="881020"/>
                    </a:lnTo>
                    <a:lnTo>
                      <a:pt x="1421825" y="881020"/>
                    </a:lnTo>
                    <a:lnTo>
                      <a:pt x="1421825" y="1121038"/>
                    </a:lnTo>
                    <a:lnTo>
                      <a:pt x="1181794" y="1121038"/>
                    </a:lnTo>
                    <a:lnTo>
                      <a:pt x="1181794" y="1361069"/>
                    </a:lnTo>
                    <a:lnTo>
                      <a:pt x="941776" y="1361069"/>
                    </a:lnTo>
                    <a:lnTo>
                      <a:pt x="941776" y="1121038"/>
                    </a:lnTo>
                    <a:lnTo>
                      <a:pt x="701745" y="1121038"/>
                    </a:lnTo>
                    <a:lnTo>
                      <a:pt x="701745" y="881020"/>
                    </a:lnTo>
                    <a:lnTo>
                      <a:pt x="941776" y="881020"/>
                    </a:lnTo>
                    <a:close/>
                    <a:moveTo>
                      <a:pt x="1061785" y="459017"/>
                    </a:moveTo>
                    <a:cubicBezTo>
                      <a:pt x="762440" y="459017"/>
                      <a:pt x="519773" y="701684"/>
                      <a:pt x="519773" y="1001029"/>
                    </a:cubicBezTo>
                    <a:cubicBezTo>
                      <a:pt x="519773" y="1300374"/>
                      <a:pt x="762440" y="1543041"/>
                      <a:pt x="1061785" y="1543041"/>
                    </a:cubicBezTo>
                    <a:cubicBezTo>
                      <a:pt x="1361130" y="1543041"/>
                      <a:pt x="1603797" y="1300374"/>
                      <a:pt x="1603797" y="1001029"/>
                    </a:cubicBezTo>
                    <a:cubicBezTo>
                      <a:pt x="1603797" y="701684"/>
                      <a:pt x="1361130" y="459017"/>
                      <a:pt x="1061785" y="459017"/>
                    </a:cubicBezTo>
                    <a:close/>
                    <a:moveTo>
                      <a:pt x="2837535" y="359296"/>
                    </a:moveTo>
                    <a:cubicBezTo>
                      <a:pt x="2731595" y="359296"/>
                      <a:pt x="2645713" y="445178"/>
                      <a:pt x="2645713" y="551118"/>
                    </a:cubicBezTo>
                    <a:cubicBezTo>
                      <a:pt x="2645713" y="657058"/>
                      <a:pt x="2731595" y="742940"/>
                      <a:pt x="2837535" y="742940"/>
                    </a:cubicBezTo>
                    <a:cubicBezTo>
                      <a:pt x="2943475" y="742940"/>
                      <a:pt x="3029357" y="657058"/>
                      <a:pt x="3029357" y="551118"/>
                    </a:cubicBezTo>
                    <a:cubicBezTo>
                      <a:pt x="3029357" y="445178"/>
                      <a:pt x="2943475" y="359296"/>
                      <a:pt x="2837535" y="359296"/>
                    </a:cubicBezTo>
                    <a:close/>
                    <a:moveTo>
                      <a:pt x="927799" y="0"/>
                    </a:moveTo>
                    <a:lnTo>
                      <a:pt x="2978398" y="0"/>
                    </a:lnTo>
                    <a:cubicBezTo>
                      <a:pt x="3447374" y="0"/>
                      <a:pt x="3902811" y="418280"/>
                      <a:pt x="3926614" y="887256"/>
                    </a:cubicBezTo>
                    <a:cubicBezTo>
                      <a:pt x="4011721" y="1784310"/>
                      <a:pt x="4065643" y="3326870"/>
                      <a:pt x="3630620" y="3349891"/>
                    </a:cubicBezTo>
                    <a:cubicBezTo>
                      <a:pt x="3101375" y="3362701"/>
                      <a:pt x="2778421" y="2566209"/>
                      <a:pt x="2352321" y="2174369"/>
                    </a:cubicBezTo>
                    <a:lnTo>
                      <a:pt x="1572952" y="2174369"/>
                    </a:lnTo>
                    <a:cubicBezTo>
                      <a:pt x="1161652" y="2566210"/>
                      <a:pt x="901104" y="3370635"/>
                      <a:pt x="339051" y="3349892"/>
                    </a:cubicBezTo>
                    <a:cubicBezTo>
                      <a:pt x="-171518" y="3349299"/>
                      <a:pt x="45251" y="1463012"/>
                      <a:pt x="48163" y="849156"/>
                    </a:cubicBezTo>
                    <a:cubicBezTo>
                      <a:pt x="48163" y="380180"/>
                      <a:pt x="458823" y="0"/>
                      <a:pt x="927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2">
                <a:extLst>
                  <a:ext uri="{FF2B5EF4-FFF2-40B4-BE49-F238E27FC236}">
                    <a16:creationId xmlns:a16="http://schemas.microsoft.com/office/drawing/2014/main" id="{5E5AD7D9-45F9-4504-9DC6-B3B346DB01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1595" y="3961380"/>
                <a:ext cx="348693" cy="269437"/>
              </a:xfrm>
              <a:custGeom>
                <a:avLst/>
                <a:gdLst/>
                <a:ahLst/>
                <a:cxnLst/>
                <a:rect l="l" t="t" r="r" b="b"/>
                <a:pathLst>
                  <a:path w="3949160" h="3051548">
                    <a:moveTo>
                      <a:pt x="2339911" y="638678"/>
                    </a:moveTo>
                    <a:cubicBezTo>
                      <a:pt x="3228675" y="638678"/>
                      <a:pt x="3949160" y="1138384"/>
                      <a:pt x="3949160" y="1754802"/>
                    </a:cubicBezTo>
                    <a:cubicBezTo>
                      <a:pt x="3949160" y="2075792"/>
                      <a:pt x="3753790" y="2365135"/>
                      <a:pt x="3440317" y="2567662"/>
                    </a:cubicBezTo>
                    <a:lnTo>
                      <a:pt x="3655878" y="3051548"/>
                    </a:lnTo>
                    <a:lnTo>
                      <a:pt x="2882697" y="2804439"/>
                    </a:lnTo>
                    <a:cubicBezTo>
                      <a:pt x="2713357" y="2847946"/>
                      <a:pt x="2530504" y="2870926"/>
                      <a:pt x="2339911" y="2870926"/>
                    </a:cubicBezTo>
                    <a:cubicBezTo>
                      <a:pt x="1451147" y="2870926"/>
                      <a:pt x="730662" y="2371220"/>
                      <a:pt x="730662" y="1754802"/>
                    </a:cubicBezTo>
                    <a:cubicBezTo>
                      <a:pt x="730662" y="1138384"/>
                      <a:pt x="1451147" y="638678"/>
                      <a:pt x="2339911" y="638678"/>
                    </a:cubicBezTo>
                    <a:close/>
                    <a:moveTo>
                      <a:pt x="1609249" y="0"/>
                    </a:moveTo>
                    <a:cubicBezTo>
                      <a:pt x="2214487" y="0"/>
                      <a:pt x="2741687" y="231736"/>
                      <a:pt x="3015976" y="574644"/>
                    </a:cubicBezTo>
                    <a:cubicBezTo>
                      <a:pt x="2789246" y="488504"/>
                      <a:pt x="2533611" y="440957"/>
                      <a:pt x="2263344" y="440957"/>
                    </a:cubicBezTo>
                    <a:cubicBezTo>
                      <a:pt x="1318096" y="440957"/>
                      <a:pt x="551821" y="1022559"/>
                      <a:pt x="551821" y="1740001"/>
                    </a:cubicBezTo>
                    <a:cubicBezTo>
                      <a:pt x="551821" y="1819940"/>
                      <a:pt x="561334" y="1898193"/>
                      <a:pt x="580963" y="1973803"/>
                    </a:cubicBezTo>
                    <a:cubicBezTo>
                      <a:pt x="578579" y="1972737"/>
                      <a:pt x="677277" y="2155498"/>
                      <a:pt x="675039" y="2154187"/>
                    </a:cubicBezTo>
                    <a:lnTo>
                      <a:pt x="502119" y="2089690"/>
                    </a:lnTo>
                    <a:lnTo>
                      <a:pt x="213774" y="2502637"/>
                    </a:lnTo>
                    <a:cubicBezTo>
                      <a:pt x="162937" y="2145510"/>
                      <a:pt x="82414" y="1758692"/>
                      <a:pt x="31577" y="1383752"/>
                    </a:cubicBezTo>
                    <a:cubicBezTo>
                      <a:pt x="6733" y="1307252"/>
                      <a:pt x="0" y="1197870"/>
                      <a:pt x="0" y="1116124"/>
                    </a:cubicBezTo>
                    <a:cubicBezTo>
                      <a:pt x="0" y="499706"/>
                      <a:pt x="720485" y="0"/>
                      <a:pt x="1609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5">
                <a:extLst>
                  <a:ext uri="{FF2B5EF4-FFF2-40B4-BE49-F238E27FC236}">
                    <a16:creationId xmlns:a16="http://schemas.microsoft.com/office/drawing/2014/main" id="{7637BE5C-FA85-4A3C-8EDF-8C2327D20B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556822" y="3332187"/>
                <a:ext cx="299221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3672275" h="3963955">
                    <a:moveTo>
                      <a:pt x="984766" y="3417555"/>
                    </a:moveTo>
                    <a:cubicBezTo>
                      <a:pt x="932254" y="3417555"/>
                      <a:pt x="882982" y="3403623"/>
                      <a:pt x="841068" y="3378104"/>
                    </a:cubicBezTo>
                    <a:lnTo>
                      <a:pt x="840676" y="3378710"/>
                    </a:lnTo>
                    <a:lnTo>
                      <a:pt x="835545" y="3375094"/>
                    </a:lnTo>
                    <a:cubicBezTo>
                      <a:pt x="823791" y="3369308"/>
                      <a:pt x="813094" y="3361844"/>
                      <a:pt x="803763" y="3352697"/>
                    </a:cubicBezTo>
                    <a:cubicBezTo>
                      <a:pt x="147868" y="2908007"/>
                      <a:pt x="-148746" y="2089941"/>
                      <a:pt x="72539" y="1325492"/>
                    </a:cubicBezTo>
                    <a:cubicBezTo>
                      <a:pt x="298018" y="546553"/>
                      <a:pt x="1007805" y="7791"/>
                      <a:pt x="1818686" y="83"/>
                    </a:cubicBezTo>
                    <a:cubicBezTo>
                      <a:pt x="2629567" y="-7624"/>
                      <a:pt x="3349467" y="517549"/>
                      <a:pt x="3589711" y="1292061"/>
                    </a:cubicBezTo>
                    <a:cubicBezTo>
                      <a:pt x="3828334" y="2061344"/>
                      <a:pt x="3537615" y="2895621"/>
                      <a:pt x="2873980" y="3349798"/>
                    </a:cubicBezTo>
                    <a:cubicBezTo>
                      <a:pt x="2824845" y="3391084"/>
                      <a:pt x="2761401" y="3415171"/>
                      <a:pt x="2692355" y="3415171"/>
                    </a:cubicBezTo>
                    <a:cubicBezTo>
                      <a:pt x="2531252" y="3415171"/>
                      <a:pt x="2400652" y="3284038"/>
                      <a:pt x="2400652" y="3122277"/>
                    </a:cubicBezTo>
                    <a:cubicBezTo>
                      <a:pt x="2400652" y="3018609"/>
                      <a:pt x="2454292" y="2927520"/>
                      <a:pt x="2535552" y="2875976"/>
                    </a:cubicBezTo>
                    <a:lnTo>
                      <a:pt x="2534959" y="2875094"/>
                    </a:lnTo>
                    <a:cubicBezTo>
                      <a:pt x="2993902" y="2566441"/>
                      <a:pt x="3196002" y="1993261"/>
                      <a:pt x="3032146" y="1465012"/>
                    </a:cubicBezTo>
                    <a:cubicBezTo>
                      <a:pt x="2868290" y="936764"/>
                      <a:pt x="2377289" y="578575"/>
                      <a:pt x="1824236" y="583831"/>
                    </a:cubicBezTo>
                    <a:cubicBezTo>
                      <a:pt x="1271183" y="589088"/>
                      <a:pt x="787080" y="956545"/>
                      <a:pt x="633294" y="1487812"/>
                    </a:cubicBezTo>
                    <a:cubicBezTo>
                      <a:pt x="479508" y="2019079"/>
                      <a:pt x="692467" y="2588315"/>
                      <a:pt x="1157194" y="2888188"/>
                    </a:cubicBezTo>
                    <a:lnTo>
                      <a:pt x="1156634" y="2889057"/>
                    </a:lnTo>
                    <a:cubicBezTo>
                      <a:pt x="1229500" y="2941659"/>
                      <a:pt x="1276469" y="3027652"/>
                      <a:pt x="1276469" y="3124661"/>
                    </a:cubicBezTo>
                    <a:cubicBezTo>
                      <a:pt x="1276469" y="3286422"/>
                      <a:pt x="1145869" y="3417555"/>
                      <a:pt x="984766" y="3417555"/>
                    </a:cubicBezTo>
                    <a:close/>
                    <a:moveTo>
                      <a:pt x="1836138" y="3963955"/>
                    </a:moveTo>
                    <a:cubicBezTo>
                      <a:pt x="1677062" y="3963955"/>
                      <a:pt x="1548106" y="3834999"/>
                      <a:pt x="1548106" y="3675923"/>
                    </a:cubicBezTo>
                    <a:lnTo>
                      <a:pt x="1548106" y="1958036"/>
                    </a:lnTo>
                    <a:cubicBezTo>
                      <a:pt x="1548106" y="1798960"/>
                      <a:pt x="1677062" y="1670004"/>
                      <a:pt x="1836138" y="1670004"/>
                    </a:cubicBezTo>
                    <a:cubicBezTo>
                      <a:pt x="1995214" y="1670004"/>
                      <a:pt x="2124170" y="1798960"/>
                      <a:pt x="2124170" y="1958036"/>
                    </a:cubicBezTo>
                    <a:lnTo>
                      <a:pt x="2124170" y="3675923"/>
                    </a:lnTo>
                    <a:cubicBezTo>
                      <a:pt x="2124170" y="3834999"/>
                      <a:pt x="1995214" y="3963955"/>
                      <a:pt x="1836138" y="39639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9">
                <a:extLst>
                  <a:ext uri="{FF2B5EF4-FFF2-40B4-BE49-F238E27FC236}">
                    <a16:creationId xmlns:a16="http://schemas.microsoft.com/office/drawing/2014/main" id="{4004CB88-95C4-402C-8CD8-416677D99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432" y="2099615"/>
                <a:ext cx="296548" cy="296548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22074B2-CDA0-469B-89E5-434D2466D9A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608791" y="4297323"/>
                <a:ext cx="336694" cy="323742"/>
              </a:xfrm>
              <a:custGeom>
                <a:avLst/>
                <a:gdLst/>
                <a:ahLst/>
                <a:cxnLst/>
                <a:rect l="l" t="t" r="r" b="b"/>
                <a:pathLst>
                  <a:path w="3948393" h="3817544">
                    <a:moveTo>
                      <a:pt x="1888045" y="2370407"/>
                    </a:moveTo>
                    <a:lnTo>
                      <a:pt x="1180379" y="2998560"/>
                    </a:lnTo>
                    <a:lnTo>
                      <a:pt x="695350" y="2712314"/>
                    </a:lnTo>
                    <a:lnTo>
                      <a:pt x="703301" y="3014463"/>
                    </a:lnTo>
                    <a:lnTo>
                      <a:pt x="1888044" y="3817544"/>
                    </a:lnTo>
                    <a:cubicBezTo>
                      <a:pt x="1885393" y="3356368"/>
                      <a:pt x="1874793" y="2911096"/>
                      <a:pt x="1888045" y="2370407"/>
                    </a:cubicBezTo>
                    <a:close/>
                    <a:moveTo>
                      <a:pt x="2059390" y="2370407"/>
                    </a:moveTo>
                    <a:cubicBezTo>
                      <a:pt x="2072642" y="2911096"/>
                      <a:pt x="2062042" y="3356368"/>
                      <a:pt x="2059391" y="3817544"/>
                    </a:cubicBezTo>
                    <a:lnTo>
                      <a:pt x="3244134" y="3014463"/>
                    </a:lnTo>
                    <a:lnTo>
                      <a:pt x="3252085" y="2712314"/>
                    </a:lnTo>
                    <a:lnTo>
                      <a:pt x="2767056" y="2998560"/>
                    </a:lnTo>
                    <a:close/>
                    <a:moveTo>
                      <a:pt x="733907" y="1451867"/>
                    </a:moveTo>
                    <a:lnTo>
                      <a:pt x="0" y="2113471"/>
                    </a:lnTo>
                    <a:lnTo>
                      <a:pt x="1170450" y="2848461"/>
                    </a:lnTo>
                    <a:lnTo>
                      <a:pt x="1919327" y="2170968"/>
                    </a:lnTo>
                    <a:close/>
                    <a:moveTo>
                      <a:pt x="3206900" y="1451867"/>
                    </a:moveTo>
                    <a:lnTo>
                      <a:pt x="2021479" y="2170968"/>
                    </a:lnTo>
                    <a:lnTo>
                      <a:pt x="2770356" y="2848461"/>
                    </a:lnTo>
                    <a:lnTo>
                      <a:pt x="3940806" y="2113471"/>
                    </a:lnTo>
                    <a:close/>
                    <a:moveTo>
                      <a:pt x="1195981" y="0"/>
                    </a:moveTo>
                    <a:lnTo>
                      <a:pt x="10560" y="719101"/>
                    </a:lnTo>
                    <a:lnTo>
                      <a:pt x="759438" y="1396594"/>
                    </a:lnTo>
                    <a:lnTo>
                      <a:pt x="1929887" y="661605"/>
                    </a:lnTo>
                    <a:close/>
                    <a:moveTo>
                      <a:pt x="2762973" y="0"/>
                    </a:moveTo>
                    <a:lnTo>
                      <a:pt x="2029067" y="661605"/>
                    </a:lnTo>
                    <a:lnTo>
                      <a:pt x="3199516" y="1396594"/>
                    </a:lnTo>
                    <a:lnTo>
                      <a:pt x="3948393" y="719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Donut 93">
              <a:extLst>
                <a:ext uri="{FF2B5EF4-FFF2-40B4-BE49-F238E27FC236}">
                  <a16:creationId xmlns:a16="http://schemas.microsoft.com/office/drawing/2014/main" id="{C2CC5932-65E2-4B49-9932-58D2EA0486A8}"/>
                </a:ext>
              </a:extLst>
            </p:cNvPr>
            <p:cNvSpPr/>
            <p:nvPr/>
          </p:nvSpPr>
          <p:spPr>
            <a:xfrm>
              <a:off x="7350231" y="1734252"/>
              <a:ext cx="4243993" cy="4243993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2F0099-E050-436F-B52F-0F8955E8DAEF}"/>
                </a:ext>
              </a:extLst>
            </p:cNvPr>
            <p:cNvGrpSpPr/>
            <p:nvPr/>
          </p:nvGrpSpPr>
          <p:grpSpPr>
            <a:xfrm>
              <a:off x="7907899" y="2308624"/>
              <a:ext cx="3597749" cy="4951423"/>
              <a:chOff x="7907899" y="2308624"/>
              <a:chExt cx="3597749" cy="4951423"/>
            </a:xfrm>
          </p:grpSpPr>
          <p:sp>
            <p:nvSpPr>
              <p:cNvPr id="60" name="자유형: 도형 96">
                <a:extLst>
                  <a:ext uri="{FF2B5EF4-FFF2-40B4-BE49-F238E27FC236}">
                    <a16:creationId xmlns:a16="http://schemas.microsoft.com/office/drawing/2014/main" id="{D6B32FEC-5FD9-4CBB-B924-C386AFFADDBF}"/>
                  </a:ext>
                </a:extLst>
              </p:cNvPr>
              <p:cNvSpPr/>
              <p:nvPr/>
            </p:nvSpPr>
            <p:spPr>
              <a:xfrm rot="8348922">
                <a:off x="11198871" y="4958370"/>
                <a:ext cx="306777" cy="2301677"/>
              </a:xfrm>
              <a:custGeom>
                <a:avLst/>
                <a:gdLst>
                  <a:gd name="connsiteX0" fmla="*/ 0 w 281140"/>
                  <a:gd name="connsiteY0" fmla="*/ 2109328 h 2109330"/>
                  <a:gd name="connsiteX1" fmla="*/ 0 w 281140"/>
                  <a:gd name="connsiteY1" fmla="*/ 0 h 2109330"/>
                  <a:gd name="connsiteX2" fmla="*/ 281140 w 281140"/>
                  <a:gd name="connsiteY2" fmla="*/ 243113 h 2109330"/>
                  <a:gd name="connsiteX3" fmla="*/ 281140 w 281140"/>
                  <a:gd name="connsiteY3" fmla="*/ 2109330 h 21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140" h="2109330">
                    <a:moveTo>
                      <a:pt x="0" y="2109328"/>
                    </a:moveTo>
                    <a:lnTo>
                      <a:pt x="0" y="0"/>
                    </a:lnTo>
                    <a:lnTo>
                      <a:pt x="281140" y="243113"/>
                    </a:lnTo>
                    <a:lnTo>
                      <a:pt x="281140" y="2109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Donut 4">
                <a:extLst>
                  <a:ext uri="{FF2B5EF4-FFF2-40B4-BE49-F238E27FC236}">
                    <a16:creationId xmlns:a16="http://schemas.microsoft.com/office/drawing/2014/main" id="{4009BEE4-AAD8-477B-9418-5FDD18C5F1A4}"/>
                  </a:ext>
                </a:extLst>
              </p:cNvPr>
              <p:cNvSpPr/>
              <p:nvPr/>
            </p:nvSpPr>
            <p:spPr>
              <a:xfrm>
                <a:off x="7907899" y="2308624"/>
                <a:ext cx="3099805" cy="3099806"/>
              </a:xfrm>
              <a:prstGeom prst="donut">
                <a:avLst>
                  <a:gd name="adj" fmla="val 366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 Same Side Corner Rectangle 5">
                <a:extLst>
                  <a:ext uri="{FF2B5EF4-FFF2-40B4-BE49-F238E27FC236}">
                    <a16:creationId xmlns:a16="http://schemas.microsoft.com/office/drawing/2014/main" id="{7F61AACC-F225-4D8F-9B60-22FF6D2D7F19}"/>
                  </a:ext>
                </a:extLst>
              </p:cNvPr>
              <p:cNvSpPr/>
              <p:nvPr/>
            </p:nvSpPr>
            <p:spPr>
              <a:xfrm rot="8399802">
                <a:off x="10257449" y="4979836"/>
                <a:ext cx="498891" cy="307559"/>
              </a:xfrm>
              <a:prstGeom prst="round2SameRect">
                <a:avLst>
                  <a:gd name="adj1" fmla="val 31004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B7F4844-E722-4BF8-9C41-CFF587CFFFD3}"/>
                </a:ext>
              </a:extLst>
            </p:cNvPr>
            <p:cNvGrpSpPr/>
            <p:nvPr/>
          </p:nvGrpSpPr>
          <p:grpSpPr>
            <a:xfrm>
              <a:off x="8045579" y="2409380"/>
              <a:ext cx="2811142" cy="2844985"/>
              <a:chOff x="8045579" y="2409380"/>
              <a:chExt cx="2811142" cy="2844985"/>
            </a:xfrm>
          </p:grpSpPr>
          <p:sp>
            <p:nvSpPr>
              <p:cNvPr id="41" name="Freeform 43">
                <a:extLst>
                  <a:ext uri="{FF2B5EF4-FFF2-40B4-BE49-F238E27FC236}">
                    <a16:creationId xmlns:a16="http://schemas.microsoft.com/office/drawing/2014/main" id="{CDE146FF-E60C-4A9F-B4ED-C44716CB71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09374" y="3444941"/>
                <a:ext cx="343339" cy="343339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84983432-9FFE-44A2-91B2-6D1FC89CAA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74482" y="417483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1">
                <a:extLst>
                  <a:ext uri="{FF2B5EF4-FFF2-40B4-BE49-F238E27FC236}">
                    <a16:creationId xmlns:a16="http://schemas.microsoft.com/office/drawing/2014/main" id="{CCEC97F1-26D3-420B-A679-CBF3CCBC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5535" y="2409380"/>
                <a:ext cx="393582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Trapezoid 11">
                <a:extLst>
                  <a:ext uri="{FF2B5EF4-FFF2-40B4-BE49-F238E27FC236}">
                    <a16:creationId xmlns:a16="http://schemas.microsoft.com/office/drawing/2014/main" id="{39117B78-1BD1-4E14-9955-83834A1C965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10073915" y="2714730"/>
                <a:ext cx="351357" cy="423598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8C6A7664-5F22-476B-8B2F-9CE8CBFDFD70}"/>
                  </a:ext>
                </a:extLst>
              </p:cNvPr>
              <p:cNvSpPr/>
              <p:nvPr/>
            </p:nvSpPr>
            <p:spPr>
              <a:xfrm rot="3600000">
                <a:off x="8507130" y="4424299"/>
                <a:ext cx="162074" cy="478539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E839B121-4C83-40EE-8F43-B7CE2A3014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5579" y="3848133"/>
                <a:ext cx="330939" cy="260933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Donut 2">
                <a:extLst>
                  <a:ext uri="{FF2B5EF4-FFF2-40B4-BE49-F238E27FC236}">
                    <a16:creationId xmlns:a16="http://schemas.microsoft.com/office/drawing/2014/main" id="{18FB2462-62D0-4BE4-94D5-6421B1EDFF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3511" y="4923426"/>
                <a:ext cx="304410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9FC1F18C-79E8-48CE-86D3-C55CE58E5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8127" y="4821478"/>
                <a:ext cx="257012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ounded Rectangle 12">
                <a:extLst>
                  <a:ext uri="{FF2B5EF4-FFF2-40B4-BE49-F238E27FC236}">
                    <a16:creationId xmlns:a16="http://schemas.microsoft.com/office/drawing/2014/main" id="{0DEE4410-255E-45F6-B924-2F8884D70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386" y="3842640"/>
                <a:ext cx="30933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117745" y="2289258"/>
                    </a:moveTo>
                    <a:cubicBezTo>
                      <a:pt x="2253931" y="2373161"/>
                      <a:pt x="2290104" y="2397532"/>
                      <a:pt x="2392952" y="2510010"/>
                    </a:cubicBezTo>
                    <a:cubicBezTo>
                      <a:pt x="2551302" y="2699530"/>
                      <a:pt x="2456894" y="2911213"/>
                      <a:pt x="2285214" y="2987744"/>
                    </a:cubicBezTo>
                    <a:cubicBezTo>
                      <a:pt x="2046443" y="3084914"/>
                      <a:pt x="1864058" y="3073352"/>
                      <a:pt x="1634211" y="2962065"/>
                    </a:cubicBezTo>
                    <a:cubicBezTo>
                      <a:pt x="1390134" y="2803501"/>
                      <a:pt x="1391670" y="2463226"/>
                      <a:pt x="1703848" y="2355742"/>
                    </a:cubicBezTo>
                    <a:cubicBezTo>
                      <a:pt x="1867216" y="2309770"/>
                      <a:pt x="1932946" y="2304275"/>
                      <a:pt x="2117745" y="2289258"/>
                    </a:cubicBezTo>
                    <a:close/>
                    <a:moveTo>
                      <a:pt x="1895201" y="880902"/>
                    </a:moveTo>
                    <a:cubicBezTo>
                      <a:pt x="2049819" y="878570"/>
                      <a:pt x="2210983" y="1023567"/>
                      <a:pt x="2276065" y="1236504"/>
                    </a:cubicBezTo>
                    <a:cubicBezTo>
                      <a:pt x="2350446" y="1479859"/>
                      <a:pt x="2271166" y="1719799"/>
                      <a:pt x="2098990" y="1772423"/>
                    </a:cubicBezTo>
                    <a:cubicBezTo>
                      <a:pt x="1926813" y="1825048"/>
                      <a:pt x="1726940" y="1670429"/>
                      <a:pt x="1652559" y="1427074"/>
                    </a:cubicBezTo>
                    <a:cubicBezTo>
                      <a:pt x="1578180" y="1183717"/>
                      <a:pt x="1657458" y="943778"/>
                      <a:pt x="1829635" y="891153"/>
                    </a:cubicBezTo>
                    <a:close/>
                    <a:moveTo>
                      <a:pt x="2577034" y="759541"/>
                    </a:moveTo>
                    <a:lnTo>
                      <a:pt x="1972441" y="767241"/>
                    </a:lnTo>
                    <a:cubicBezTo>
                      <a:pt x="1929619" y="768623"/>
                      <a:pt x="1886068" y="773785"/>
                      <a:pt x="1842289" y="783004"/>
                    </a:cubicBezTo>
                    <a:cubicBezTo>
                      <a:pt x="1492048" y="856758"/>
                      <a:pt x="1259862" y="1162246"/>
                      <a:pt x="1323686" y="1465331"/>
                    </a:cubicBezTo>
                    <a:cubicBezTo>
                      <a:pt x="1380617" y="1735681"/>
                      <a:pt x="1653838" y="1912801"/>
                      <a:pt x="1960688" y="1894227"/>
                    </a:cubicBezTo>
                    <a:lnTo>
                      <a:pt x="1954787" y="1896039"/>
                    </a:lnTo>
                    <a:cubicBezTo>
                      <a:pt x="1858317" y="2000800"/>
                      <a:pt x="1978682" y="2148499"/>
                      <a:pt x="2028445" y="2210716"/>
                    </a:cubicBezTo>
                    <a:lnTo>
                      <a:pt x="1914361" y="2213518"/>
                    </a:lnTo>
                    <a:cubicBezTo>
                      <a:pt x="1373805" y="2249742"/>
                      <a:pt x="1143478" y="2466102"/>
                      <a:pt x="1177422" y="2809298"/>
                    </a:cubicBezTo>
                    <a:cubicBezTo>
                      <a:pt x="1211366" y="3152493"/>
                      <a:pt x="1741992" y="3244646"/>
                      <a:pt x="2060873" y="3229704"/>
                    </a:cubicBezTo>
                    <a:cubicBezTo>
                      <a:pt x="2379755" y="3214763"/>
                      <a:pt x="2698110" y="2930571"/>
                      <a:pt x="2719230" y="2648210"/>
                    </a:cubicBezTo>
                    <a:cubicBezTo>
                      <a:pt x="2699867" y="2070575"/>
                      <a:pt x="2052418" y="2112562"/>
                      <a:pt x="2282832" y="1799863"/>
                    </a:cubicBezTo>
                    <a:cubicBezTo>
                      <a:pt x="2510843" y="1673695"/>
                      <a:pt x="2641919" y="1435236"/>
                      <a:pt x="2592014" y="1198247"/>
                    </a:cubicBezTo>
                    <a:cubicBezTo>
                      <a:pt x="2566015" y="1074781"/>
                      <a:pt x="2494906" y="970760"/>
                      <a:pt x="2395028" y="897200"/>
                    </a:cubicBezTo>
                    <a:lnTo>
                      <a:pt x="2564389" y="891152"/>
                    </a:lnTo>
                    <a:cubicBezTo>
                      <a:pt x="2644558" y="859402"/>
                      <a:pt x="2739013" y="796695"/>
                      <a:pt x="2769176" y="767327"/>
                    </a:cubicBezTo>
                    <a:cubicBezTo>
                      <a:pt x="2755484" y="761968"/>
                      <a:pt x="2680847" y="759625"/>
                      <a:pt x="2577034" y="759541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wn Arrow 1">
                <a:extLst>
                  <a:ext uri="{FF2B5EF4-FFF2-40B4-BE49-F238E27FC236}">
                    <a16:creationId xmlns:a16="http://schemas.microsoft.com/office/drawing/2014/main" id="{32BAFA9C-A8AB-459B-A42A-870720617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1733" y="3025716"/>
                <a:ext cx="257188" cy="377708"/>
              </a:xfrm>
              <a:custGeom>
                <a:avLst/>
                <a:gdLst/>
                <a:ahLst/>
                <a:cxnLst/>
                <a:rect l="l" t="t" r="r" b="b"/>
                <a:pathLst>
                  <a:path w="2745756" h="4032448">
                    <a:moveTo>
                      <a:pt x="1622229" y="1008112"/>
                    </a:moveTo>
                    <a:lnTo>
                      <a:pt x="2371247" y="1008112"/>
                    </a:lnTo>
                    <a:lnTo>
                      <a:pt x="2371247" y="3081405"/>
                    </a:lnTo>
                    <a:lnTo>
                      <a:pt x="2745756" y="3081405"/>
                    </a:lnTo>
                    <a:lnTo>
                      <a:pt x="1996738" y="4032448"/>
                    </a:lnTo>
                    <a:lnTo>
                      <a:pt x="1247720" y="3081405"/>
                    </a:lnTo>
                    <a:lnTo>
                      <a:pt x="1622229" y="3081405"/>
                    </a:lnTo>
                    <a:close/>
                    <a:moveTo>
                      <a:pt x="749018" y="0"/>
                    </a:moveTo>
                    <a:lnTo>
                      <a:pt x="1498036" y="951043"/>
                    </a:lnTo>
                    <a:lnTo>
                      <a:pt x="1123527" y="951043"/>
                    </a:lnTo>
                    <a:lnTo>
                      <a:pt x="1123527" y="3024336"/>
                    </a:lnTo>
                    <a:lnTo>
                      <a:pt x="374509" y="3024336"/>
                    </a:lnTo>
                    <a:lnTo>
                      <a:pt x="374509" y="951043"/>
                    </a:lnTo>
                    <a:lnTo>
                      <a:pt x="0" y="9510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Isosceles Triangle 7">
                <a:extLst>
                  <a:ext uri="{FF2B5EF4-FFF2-40B4-BE49-F238E27FC236}">
                    <a16:creationId xmlns:a16="http://schemas.microsoft.com/office/drawing/2014/main" id="{27BE035C-F3EC-4A1F-8F1F-DDE8905E1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8297" y="5013963"/>
                <a:ext cx="300437" cy="209342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6">
                <a:extLst>
                  <a:ext uri="{FF2B5EF4-FFF2-40B4-BE49-F238E27FC236}">
                    <a16:creationId xmlns:a16="http://schemas.microsoft.com/office/drawing/2014/main" id="{B00F3C38-EF46-49FA-AECC-B779A65C1CF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78773">
                <a:off x="10108027" y="4569149"/>
                <a:ext cx="338104" cy="343148"/>
              </a:xfrm>
              <a:custGeom>
                <a:avLst/>
                <a:gdLst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62894 h 3939732"/>
                  <a:gd name="connsiteX1" fmla="*/ 1768767 w 3897869"/>
                  <a:gd name="connsiteY1" fmla="*/ 1381594 h 3939732"/>
                  <a:gd name="connsiteX2" fmla="*/ 1517577 w 3897869"/>
                  <a:gd name="connsiteY2" fmla="*/ 2033280 h 3939732"/>
                  <a:gd name="connsiteX3" fmla="*/ 1928990 w 3897869"/>
                  <a:gd name="connsiteY3" fmla="*/ 2631017 h 3939732"/>
                  <a:gd name="connsiteX4" fmla="*/ 2318674 w 3897869"/>
                  <a:gd name="connsiteY4" fmla="*/ 1997628 h 3939732"/>
                  <a:gd name="connsiteX5" fmla="*/ 2293344 w 3897869"/>
                  <a:gd name="connsiteY5" fmla="*/ 1825498 h 3939732"/>
                  <a:gd name="connsiteX6" fmla="*/ 1853384 w 3897869"/>
                  <a:gd name="connsiteY6" fmla="*/ 1362894 h 3939732"/>
                  <a:gd name="connsiteX7" fmla="*/ 1594841 w 3897869"/>
                  <a:gd name="connsiteY7" fmla="*/ 36923 h 3939732"/>
                  <a:gd name="connsiteX8" fmla="*/ 3869632 w 3897869"/>
                  <a:gd name="connsiteY8" fmla="*/ 1508593 h 3939732"/>
                  <a:gd name="connsiteX9" fmla="*/ 3670773 w 3897869"/>
                  <a:gd name="connsiteY9" fmla="*/ 2416710 h 3939732"/>
                  <a:gd name="connsiteX10" fmla="*/ 3671055 w 3897869"/>
                  <a:gd name="connsiteY10" fmla="*/ 2417653 h 3939732"/>
                  <a:gd name="connsiteX11" fmla="*/ 3164582 w 3897869"/>
                  <a:gd name="connsiteY11" fmla="*/ 2822329 h 3939732"/>
                  <a:gd name="connsiteX12" fmla="*/ 3176822 w 3897869"/>
                  <a:gd name="connsiteY12" fmla="*/ 2836256 h 3939732"/>
                  <a:gd name="connsiteX13" fmla="*/ 3146203 w 3897869"/>
                  <a:gd name="connsiteY13" fmla="*/ 2835026 h 3939732"/>
                  <a:gd name="connsiteX14" fmla="*/ 3151211 w 3897869"/>
                  <a:gd name="connsiteY14" fmla="*/ 2827425 h 3939732"/>
                  <a:gd name="connsiteX15" fmla="*/ 2397082 w 3897869"/>
                  <a:gd name="connsiteY15" fmla="*/ 2555951 h 3939732"/>
                  <a:gd name="connsiteX16" fmla="*/ 2396219 w 3897869"/>
                  <a:gd name="connsiteY16" fmla="*/ 2549477 h 3939732"/>
                  <a:gd name="connsiteX17" fmla="*/ 1746058 w 3897869"/>
                  <a:gd name="connsiteY17" fmla="*/ 3084844 h 3939732"/>
                  <a:gd name="connsiteX18" fmla="*/ 990519 w 3897869"/>
                  <a:gd name="connsiteY18" fmla="*/ 2011053 h 3939732"/>
                  <a:gd name="connsiteX19" fmla="*/ 1593790 w 3897869"/>
                  <a:gd name="connsiteY19" fmla="*/ 959078 h 3939732"/>
                  <a:gd name="connsiteX20" fmla="*/ 1746058 w 3897869"/>
                  <a:gd name="connsiteY20" fmla="*/ 937262 h 3939732"/>
                  <a:gd name="connsiteX21" fmla="*/ 2206475 w 3897869"/>
                  <a:gd name="connsiteY21" fmla="*/ 1165194 h 3939732"/>
                  <a:gd name="connsiteX22" fmla="*/ 2185910 w 3897869"/>
                  <a:gd name="connsiteY22" fmla="*/ 869152 h 3939732"/>
                  <a:gd name="connsiteX23" fmla="*/ 2656644 w 3897869"/>
                  <a:gd name="connsiteY23" fmla="*/ 794408 h 3939732"/>
                  <a:gd name="connsiteX24" fmla="*/ 2828567 w 3897869"/>
                  <a:gd name="connsiteY24" fmla="*/ 2090795 h 3939732"/>
                  <a:gd name="connsiteX25" fmla="*/ 3312378 w 3897869"/>
                  <a:gd name="connsiteY25" fmla="*/ 2032862 h 3939732"/>
                  <a:gd name="connsiteX26" fmla="*/ 3289926 w 3897869"/>
                  <a:gd name="connsiteY26" fmla="*/ 1337965 h 3939732"/>
                  <a:gd name="connsiteX27" fmla="*/ 3290031 w 3897869"/>
                  <a:gd name="connsiteY27" fmla="*/ 1338068 h 3939732"/>
                  <a:gd name="connsiteX28" fmla="*/ 1700745 w 3897869"/>
                  <a:gd name="connsiteY28" fmla="*/ 566301 h 3939732"/>
                  <a:gd name="connsiteX29" fmla="*/ 571995 w 3897869"/>
                  <a:gd name="connsiteY29" fmla="*/ 2265435 h 3939732"/>
                  <a:gd name="connsiteX30" fmla="*/ 2267548 w 3897869"/>
                  <a:gd name="connsiteY30" fmla="*/ 3399556 h 3939732"/>
                  <a:gd name="connsiteX31" fmla="*/ 3194376 w 3897869"/>
                  <a:gd name="connsiteY31" fmla="*/ 3063923 h 3939732"/>
                  <a:gd name="connsiteX32" fmla="*/ 3268026 w 3897869"/>
                  <a:gd name="connsiteY32" fmla="*/ 3500815 h 3939732"/>
                  <a:gd name="connsiteX33" fmla="*/ 2347298 w 3897869"/>
                  <a:gd name="connsiteY33" fmla="*/ 3895311 h 3939732"/>
                  <a:gd name="connsiteX34" fmla="*/ 42617 w 3897869"/>
                  <a:gd name="connsiteY34" fmla="*/ 2371338 h 3939732"/>
                  <a:gd name="connsiteX35" fmla="*/ 1594841 w 3897869"/>
                  <a:gd name="connsiteY35" fmla="*/ 36923 h 3939732"/>
                  <a:gd name="connsiteX0" fmla="*/ 1853384 w 3897869"/>
                  <a:gd name="connsiteY0" fmla="*/ 1371624 h 3948462"/>
                  <a:gd name="connsiteX1" fmla="*/ 1768767 w 3897869"/>
                  <a:gd name="connsiteY1" fmla="*/ 1390324 h 3948462"/>
                  <a:gd name="connsiteX2" fmla="*/ 1517577 w 3897869"/>
                  <a:gd name="connsiteY2" fmla="*/ 2042010 h 3948462"/>
                  <a:gd name="connsiteX3" fmla="*/ 1928990 w 3897869"/>
                  <a:gd name="connsiteY3" fmla="*/ 2639747 h 3948462"/>
                  <a:gd name="connsiteX4" fmla="*/ 2318674 w 3897869"/>
                  <a:gd name="connsiteY4" fmla="*/ 2006358 h 3948462"/>
                  <a:gd name="connsiteX5" fmla="*/ 2293344 w 3897869"/>
                  <a:gd name="connsiteY5" fmla="*/ 1834228 h 3948462"/>
                  <a:gd name="connsiteX6" fmla="*/ 1853384 w 3897869"/>
                  <a:gd name="connsiteY6" fmla="*/ 1371624 h 3948462"/>
                  <a:gd name="connsiteX7" fmla="*/ 1594841 w 3897869"/>
                  <a:gd name="connsiteY7" fmla="*/ 45653 h 3948462"/>
                  <a:gd name="connsiteX8" fmla="*/ 3869632 w 3897869"/>
                  <a:gd name="connsiteY8" fmla="*/ 1517323 h 3948462"/>
                  <a:gd name="connsiteX9" fmla="*/ 3670773 w 3897869"/>
                  <a:gd name="connsiteY9" fmla="*/ 2425440 h 3948462"/>
                  <a:gd name="connsiteX10" fmla="*/ 3671055 w 3897869"/>
                  <a:gd name="connsiteY10" fmla="*/ 2426383 h 3948462"/>
                  <a:gd name="connsiteX11" fmla="*/ 3164582 w 3897869"/>
                  <a:gd name="connsiteY11" fmla="*/ 2831059 h 3948462"/>
                  <a:gd name="connsiteX12" fmla="*/ 3176822 w 3897869"/>
                  <a:gd name="connsiteY12" fmla="*/ 2844986 h 3948462"/>
                  <a:gd name="connsiteX13" fmla="*/ 3146203 w 3897869"/>
                  <a:gd name="connsiteY13" fmla="*/ 2843756 h 3948462"/>
                  <a:gd name="connsiteX14" fmla="*/ 3151211 w 3897869"/>
                  <a:gd name="connsiteY14" fmla="*/ 2836155 h 3948462"/>
                  <a:gd name="connsiteX15" fmla="*/ 2397082 w 3897869"/>
                  <a:gd name="connsiteY15" fmla="*/ 2564681 h 3948462"/>
                  <a:gd name="connsiteX16" fmla="*/ 2396219 w 3897869"/>
                  <a:gd name="connsiteY16" fmla="*/ 2558207 h 3948462"/>
                  <a:gd name="connsiteX17" fmla="*/ 1746058 w 3897869"/>
                  <a:gd name="connsiteY17" fmla="*/ 3093574 h 3948462"/>
                  <a:gd name="connsiteX18" fmla="*/ 990519 w 3897869"/>
                  <a:gd name="connsiteY18" fmla="*/ 2019783 h 3948462"/>
                  <a:gd name="connsiteX19" fmla="*/ 1593790 w 3897869"/>
                  <a:gd name="connsiteY19" fmla="*/ 967808 h 3948462"/>
                  <a:gd name="connsiteX20" fmla="*/ 1746058 w 3897869"/>
                  <a:gd name="connsiteY20" fmla="*/ 945992 h 3948462"/>
                  <a:gd name="connsiteX21" fmla="*/ 2206475 w 3897869"/>
                  <a:gd name="connsiteY21" fmla="*/ 1173924 h 3948462"/>
                  <a:gd name="connsiteX22" fmla="*/ 2185910 w 3897869"/>
                  <a:gd name="connsiteY22" fmla="*/ 877882 h 3948462"/>
                  <a:gd name="connsiteX23" fmla="*/ 2656644 w 3897869"/>
                  <a:gd name="connsiteY23" fmla="*/ 803138 h 3948462"/>
                  <a:gd name="connsiteX24" fmla="*/ 2828567 w 3897869"/>
                  <a:gd name="connsiteY24" fmla="*/ 2099525 h 3948462"/>
                  <a:gd name="connsiteX25" fmla="*/ 3312378 w 3897869"/>
                  <a:gd name="connsiteY25" fmla="*/ 2041592 h 3948462"/>
                  <a:gd name="connsiteX26" fmla="*/ 3289926 w 3897869"/>
                  <a:gd name="connsiteY26" fmla="*/ 1346695 h 3948462"/>
                  <a:gd name="connsiteX27" fmla="*/ 3290031 w 3897869"/>
                  <a:gd name="connsiteY27" fmla="*/ 1346798 h 3948462"/>
                  <a:gd name="connsiteX28" fmla="*/ 1700745 w 3897869"/>
                  <a:gd name="connsiteY28" fmla="*/ 575031 h 3948462"/>
                  <a:gd name="connsiteX29" fmla="*/ 571995 w 3897869"/>
                  <a:gd name="connsiteY29" fmla="*/ 2274165 h 3948462"/>
                  <a:gd name="connsiteX30" fmla="*/ 2267548 w 3897869"/>
                  <a:gd name="connsiteY30" fmla="*/ 3408286 h 3948462"/>
                  <a:gd name="connsiteX31" fmla="*/ 3194376 w 3897869"/>
                  <a:gd name="connsiteY31" fmla="*/ 3072653 h 3948462"/>
                  <a:gd name="connsiteX32" fmla="*/ 3268026 w 3897869"/>
                  <a:gd name="connsiteY32" fmla="*/ 3509545 h 3948462"/>
                  <a:gd name="connsiteX33" fmla="*/ 2347298 w 3897869"/>
                  <a:gd name="connsiteY33" fmla="*/ 3904041 h 3948462"/>
                  <a:gd name="connsiteX34" fmla="*/ 42617 w 3897869"/>
                  <a:gd name="connsiteY34" fmla="*/ 2380068 h 3948462"/>
                  <a:gd name="connsiteX35" fmla="*/ 1594841 w 3897869"/>
                  <a:gd name="connsiteY35" fmla="*/ 45653 h 3948462"/>
                  <a:gd name="connsiteX0" fmla="*/ 1853384 w 3876965"/>
                  <a:gd name="connsiteY0" fmla="*/ 1371624 h 3948462"/>
                  <a:gd name="connsiteX1" fmla="*/ 1768767 w 3876965"/>
                  <a:gd name="connsiteY1" fmla="*/ 1390324 h 3948462"/>
                  <a:gd name="connsiteX2" fmla="*/ 1517577 w 3876965"/>
                  <a:gd name="connsiteY2" fmla="*/ 2042010 h 3948462"/>
                  <a:gd name="connsiteX3" fmla="*/ 1928990 w 3876965"/>
                  <a:gd name="connsiteY3" fmla="*/ 2639747 h 3948462"/>
                  <a:gd name="connsiteX4" fmla="*/ 2318674 w 3876965"/>
                  <a:gd name="connsiteY4" fmla="*/ 2006358 h 3948462"/>
                  <a:gd name="connsiteX5" fmla="*/ 2293344 w 3876965"/>
                  <a:gd name="connsiteY5" fmla="*/ 1834228 h 3948462"/>
                  <a:gd name="connsiteX6" fmla="*/ 1853384 w 3876965"/>
                  <a:gd name="connsiteY6" fmla="*/ 1371624 h 3948462"/>
                  <a:gd name="connsiteX7" fmla="*/ 1594841 w 3876965"/>
                  <a:gd name="connsiteY7" fmla="*/ 45653 h 3948462"/>
                  <a:gd name="connsiteX8" fmla="*/ 3869632 w 3876965"/>
                  <a:gd name="connsiteY8" fmla="*/ 1517323 h 3948462"/>
                  <a:gd name="connsiteX9" fmla="*/ 3670773 w 3876965"/>
                  <a:gd name="connsiteY9" fmla="*/ 2425440 h 3948462"/>
                  <a:gd name="connsiteX10" fmla="*/ 3671055 w 3876965"/>
                  <a:gd name="connsiteY10" fmla="*/ 2426383 h 3948462"/>
                  <a:gd name="connsiteX11" fmla="*/ 3164582 w 3876965"/>
                  <a:gd name="connsiteY11" fmla="*/ 2831059 h 3948462"/>
                  <a:gd name="connsiteX12" fmla="*/ 3176822 w 3876965"/>
                  <a:gd name="connsiteY12" fmla="*/ 2844986 h 3948462"/>
                  <a:gd name="connsiteX13" fmla="*/ 3146203 w 3876965"/>
                  <a:gd name="connsiteY13" fmla="*/ 2843756 h 3948462"/>
                  <a:gd name="connsiteX14" fmla="*/ 3151211 w 3876965"/>
                  <a:gd name="connsiteY14" fmla="*/ 2836155 h 3948462"/>
                  <a:gd name="connsiteX15" fmla="*/ 2397082 w 3876965"/>
                  <a:gd name="connsiteY15" fmla="*/ 2564681 h 3948462"/>
                  <a:gd name="connsiteX16" fmla="*/ 2396219 w 3876965"/>
                  <a:gd name="connsiteY16" fmla="*/ 2558207 h 3948462"/>
                  <a:gd name="connsiteX17" fmla="*/ 1746058 w 3876965"/>
                  <a:gd name="connsiteY17" fmla="*/ 3093574 h 3948462"/>
                  <a:gd name="connsiteX18" fmla="*/ 990519 w 3876965"/>
                  <a:gd name="connsiteY18" fmla="*/ 2019783 h 3948462"/>
                  <a:gd name="connsiteX19" fmla="*/ 1593790 w 3876965"/>
                  <a:gd name="connsiteY19" fmla="*/ 967808 h 3948462"/>
                  <a:gd name="connsiteX20" fmla="*/ 1746058 w 3876965"/>
                  <a:gd name="connsiteY20" fmla="*/ 945992 h 3948462"/>
                  <a:gd name="connsiteX21" fmla="*/ 2206475 w 3876965"/>
                  <a:gd name="connsiteY21" fmla="*/ 1173924 h 3948462"/>
                  <a:gd name="connsiteX22" fmla="*/ 2185910 w 3876965"/>
                  <a:gd name="connsiteY22" fmla="*/ 877882 h 3948462"/>
                  <a:gd name="connsiteX23" fmla="*/ 2656644 w 3876965"/>
                  <a:gd name="connsiteY23" fmla="*/ 803138 h 3948462"/>
                  <a:gd name="connsiteX24" fmla="*/ 2828567 w 3876965"/>
                  <a:gd name="connsiteY24" fmla="*/ 2099525 h 3948462"/>
                  <a:gd name="connsiteX25" fmla="*/ 3312378 w 3876965"/>
                  <a:gd name="connsiteY25" fmla="*/ 2041592 h 3948462"/>
                  <a:gd name="connsiteX26" fmla="*/ 3289926 w 3876965"/>
                  <a:gd name="connsiteY26" fmla="*/ 1346695 h 3948462"/>
                  <a:gd name="connsiteX27" fmla="*/ 3290031 w 3876965"/>
                  <a:gd name="connsiteY27" fmla="*/ 1346798 h 3948462"/>
                  <a:gd name="connsiteX28" fmla="*/ 1700745 w 3876965"/>
                  <a:gd name="connsiteY28" fmla="*/ 575031 h 3948462"/>
                  <a:gd name="connsiteX29" fmla="*/ 571995 w 3876965"/>
                  <a:gd name="connsiteY29" fmla="*/ 2274165 h 3948462"/>
                  <a:gd name="connsiteX30" fmla="*/ 2267548 w 3876965"/>
                  <a:gd name="connsiteY30" fmla="*/ 3408286 h 3948462"/>
                  <a:gd name="connsiteX31" fmla="*/ 3194376 w 3876965"/>
                  <a:gd name="connsiteY31" fmla="*/ 3072653 h 3948462"/>
                  <a:gd name="connsiteX32" fmla="*/ 3268026 w 3876965"/>
                  <a:gd name="connsiteY32" fmla="*/ 3509545 h 3948462"/>
                  <a:gd name="connsiteX33" fmla="*/ 2347298 w 3876965"/>
                  <a:gd name="connsiteY33" fmla="*/ 3904041 h 3948462"/>
                  <a:gd name="connsiteX34" fmla="*/ 42617 w 3876965"/>
                  <a:gd name="connsiteY34" fmla="*/ 2380068 h 3948462"/>
                  <a:gd name="connsiteX35" fmla="*/ 1594841 w 3876965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671055 w 3888568"/>
                  <a:gd name="connsiteY10" fmla="*/ 2426383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704679 w 3888568"/>
                  <a:gd name="connsiteY10" fmla="*/ 2448797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164582 w 3888568"/>
                  <a:gd name="connsiteY10" fmla="*/ 2831059 h 3948462"/>
                  <a:gd name="connsiteX11" fmla="*/ 3176822 w 3888568"/>
                  <a:gd name="connsiteY11" fmla="*/ 2844986 h 3948462"/>
                  <a:gd name="connsiteX12" fmla="*/ 3146203 w 3888568"/>
                  <a:gd name="connsiteY12" fmla="*/ 2843756 h 3948462"/>
                  <a:gd name="connsiteX13" fmla="*/ 3151211 w 3888568"/>
                  <a:gd name="connsiteY13" fmla="*/ 2836155 h 3948462"/>
                  <a:gd name="connsiteX14" fmla="*/ 2397082 w 3888568"/>
                  <a:gd name="connsiteY14" fmla="*/ 2564681 h 3948462"/>
                  <a:gd name="connsiteX15" fmla="*/ 2396219 w 3888568"/>
                  <a:gd name="connsiteY15" fmla="*/ 2558207 h 3948462"/>
                  <a:gd name="connsiteX16" fmla="*/ 1746058 w 3888568"/>
                  <a:gd name="connsiteY16" fmla="*/ 3093574 h 3948462"/>
                  <a:gd name="connsiteX17" fmla="*/ 990519 w 3888568"/>
                  <a:gd name="connsiteY17" fmla="*/ 2019783 h 3948462"/>
                  <a:gd name="connsiteX18" fmla="*/ 1593790 w 3888568"/>
                  <a:gd name="connsiteY18" fmla="*/ 967808 h 3948462"/>
                  <a:gd name="connsiteX19" fmla="*/ 1746058 w 3888568"/>
                  <a:gd name="connsiteY19" fmla="*/ 945992 h 3948462"/>
                  <a:gd name="connsiteX20" fmla="*/ 2206475 w 3888568"/>
                  <a:gd name="connsiteY20" fmla="*/ 1173924 h 3948462"/>
                  <a:gd name="connsiteX21" fmla="*/ 2185910 w 3888568"/>
                  <a:gd name="connsiteY21" fmla="*/ 877882 h 3948462"/>
                  <a:gd name="connsiteX22" fmla="*/ 2656644 w 3888568"/>
                  <a:gd name="connsiteY22" fmla="*/ 803138 h 3948462"/>
                  <a:gd name="connsiteX23" fmla="*/ 2828567 w 3888568"/>
                  <a:gd name="connsiteY23" fmla="*/ 2099525 h 3948462"/>
                  <a:gd name="connsiteX24" fmla="*/ 3362812 w 3888568"/>
                  <a:gd name="connsiteY24" fmla="*/ 2002360 h 3948462"/>
                  <a:gd name="connsiteX25" fmla="*/ 3289926 w 3888568"/>
                  <a:gd name="connsiteY25" fmla="*/ 1346695 h 3948462"/>
                  <a:gd name="connsiteX26" fmla="*/ 3290031 w 3888568"/>
                  <a:gd name="connsiteY26" fmla="*/ 1346798 h 3948462"/>
                  <a:gd name="connsiteX27" fmla="*/ 1700745 w 3888568"/>
                  <a:gd name="connsiteY27" fmla="*/ 575031 h 3948462"/>
                  <a:gd name="connsiteX28" fmla="*/ 571995 w 3888568"/>
                  <a:gd name="connsiteY28" fmla="*/ 2274165 h 3948462"/>
                  <a:gd name="connsiteX29" fmla="*/ 2267548 w 3888568"/>
                  <a:gd name="connsiteY29" fmla="*/ 3408286 h 3948462"/>
                  <a:gd name="connsiteX30" fmla="*/ 3194376 w 3888568"/>
                  <a:gd name="connsiteY30" fmla="*/ 3072653 h 3948462"/>
                  <a:gd name="connsiteX31" fmla="*/ 3268026 w 3888568"/>
                  <a:gd name="connsiteY31" fmla="*/ 3509545 h 3948462"/>
                  <a:gd name="connsiteX32" fmla="*/ 2347298 w 3888568"/>
                  <a:gd name="connsiteY32" fmla="*/ 3904041 h 3948462"/>
                  <a:gd name="connsiteX33" fmla="*/ 42617 w 3888568"/>
                  <a:gd name="connsiteY33" fmla="*/ 2380068 h 3948462"/>
                  <a:gd name="connsiteX34" fmla="*/ 1594841 w 3888568"/>
                  <a:gd name="connsiteY34" fmla="*/ 45653 h 3948462"/>
                  <a:gd name="connsiteX0" fmla="*/ 1853384 w 3892469"/>
                  <a:gd name="connsiteY0" fmla="*/ 1371624 h 3948462"/>
                  <a:gd name="connsiteX1" fmla="*/ 1768767 w 3892469"/>
                  <a:gd name="connsiteY1" fmla="*/ 1390324 h 3948462"/>
                  <a:gd name="connsiteX2" fmla="*/ 1517577 w 3892469"/>
                  <a:gd name="connsiteY2" fmla="*/ 2042010 h 3948462"/>
                  <a:gd name="connsiteX3" fmla="*/ 1928990 w 3892469"/>
                  <a:gd name="connsiteY3" fmla="*/ 2639747 h 3948462"/>
                  <a:gd name="connsiteX4" fmla="*/ 2318674 w 3892469"/>
                  <a:gd name="connsiteY4" fmla="*/ 2006358 h 3948462"/>
                  <a:gd name="connsiteX5" fmla="*/ 2293344 w 3892469"/>
                  <a:gd name="connsiteY5" fmla="*/ 1834228 h 3948462"/>
                  <a:gd name="connsiteX6" fmla="*/ 1853384 w 3892469"/>
                  <a:gd name="connsiteY6" fmla="*/ 1371624 h 3948462"/>
                  <a:gd name="connsiteX7" fmla="*/ 1594841 w 3892469"/>
                  <a:gd name="connsiteY7" fmla="*/ 45653 h 3948462"/>
                  <a:gd name="connsiteX8" fmla="*/ 3869632 w 3892469"/>
                  <a:gd name="connsiteY8" fmla="*/ 1517323 h 3948462"/>
                  <a:gd name="connsiteX9" fmla="*/ 3706266 w 3892469"/>
                  <a:gd name="connsiteY9" fmla="*/ 2457195 h 3948462"/>
                  <a:gd name="connsiteX10" fmla="*/ 3164582 w 3892469"/>
                  <a:gd name="connsiteY10" fmla="*/ 2831059 h 3948462"/>
                  <a:gd name="connsiteX11" fmla="*/ 3176822 w 3892469"/>
                  <a:gd name="connsiteY11" fmla="*/ 2844986 h 3948462"/>
                  <a:gd name="connsiteX12" fmla="*/ 3146203 w 3892469"/>
                  <a:gd name="connsiteY12" fmla="*/ 2843756 h 3948462"/>
                  <a:gd name="connsiteX13" fmla="*/ 3151211 w 3892469"/>
                  <a:gd name="connsiteY13" fmla="*/ 2836155 h 3948462"/>
                  <a:gd name="connsiteX14" fmla="*/ 2397082 w 3892469"/>
                  <a:gd name="connsiteY14" fmla="*/ 2564681 h 3948462"/>
                  <a:gd name="connsiteX15" fmla="*/ 2396219 w 3892469"/>
                  <a:gd name="connsiteY15" fmla="*/ 2558207 h 3948462"/>
                  <a:gd name="connsiteX16" fmla="*/ 1746058 w 3892469"/>
                  <a:gd name="connsiteY16" fmla="*/ 3093574 h 3948462"/>
                  <a:gd name="connsiteX17" fmla="*/ 990519 w 3892469"/>
                  <a:gd name="connsiteY17" fmla="*/ 2019783 h 3948462"/>
                  <a:gd name="connsiteX18" fmla="*/ 1593790 w 3892469"/>
                  <a:gd name="connsiteY18" fmla="*/ 967808 h 3948462"/>
                  <a:gd name="connsiteX19" fmla="*/ 1746058 w 3892469"/>
                  <a:gd name="connsiteY19" fmla="*/ 945992 h 3948462"/>
                  <a:gd name="connsiteX20" fmla="*/ 2206475 w 3892469"/>
                  <a:gd name="connsiteY20" fmla="*/ 1173924 h 3948462"/>
                  <a:gd name="connsiteX21" fmla="*/ 2185910 w 3892469"/>
                  <a:gd name="connsiteY21" fmla="*/ 877882 h 3948462"/>
                  <a:gd name="connsiteX22" fmla="*/ 2656644 w 3892469"/>
                  <a:gd name="connsiteY22" fmla="*/ 803138 h 3948462"/>
                  <a:gd name="connsiteX23" fmla="*/ 2828567 w 3892469"/>
                  <a:gd name="connsiteY23" fmla="*/ 2099525 h 3948462"/>
                  <a:gd name="connsiteX24" fmla="*/ 3362812 w 3892469"/>
                  <a:gd name="connsiteY24" fmla="*/ 2002360 h 3948462"/>
                  <a:gd name="connsiteX25" fmla="*/ 3289926 w 3892469"/>
                  <a:gd name="connsiteY25" fmla="*/ 1346695 h 3948462"/>
                  <a:gd name="connsiteX26" fmla="*/ 3290031 w 3892469"/>
                  <a:gd name="connsiteY26" fmla="*/ 1346798 h 3948462"/>
                  <a:gd name="connsiteX27" fmla="*/ 1700745 w 3892469"/>
                  <a:gd name="connsiteY27" fmla="*/ 575031 h 3948462"/>
                  <a:gd name="connsiteX28" fmla="*/ 571995 w 3892469"/>
                  <a:gd name="connsiteY28" fmla="*/ 2274165 h 3948462"/>
                  <a:gd name="connsiteX29" fmla="*/ 2267548 w 3892469"/>
                  <a:gd name="connsiteY29" fmla="*/ 3408286 h 3948462"/>
                  <a:gd name="connsiteX30" fmla="*/ 3194376 w 3892469"/>
                  <a:gd name="connsiteY30" fmla="*/ 3072653 h 3948462"/>
                  <a:gd name="connsiteX31" fmla="*/ 3268026 w 3892469"/>
                  <a:gd name="connsiteY31" fmla="*/ 3509545 h 3948462"/>
                  <a:gd name="connsiteX32" fmla="*/ 2347298 w 3892469"/>
                  <a:gd name="connsiteY32" fmla="*/ 3904041 h 3948462"/>
                  <a:gd name="connsiteX33" fmla="*/ 42617 w 3892469"/>
                  <a:gd name="connsiteY33" fmla="*/ 2380068 h 3948462"/>
                  <a:gd name="connsiteX34" fmla="*/ 1594841 w 3892469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2397082 w 3890413"/>
                  <a:gd name="connsiteY13" fmla="*/ 2564681 h 3948462"/>
                  <a:gd name="connsiteX14" fmla="*/ 2396219 w 3890413"/>
                  <a:gd name="connsiteY14" fmla="*/ 2558207 h 3948462"/>
                  <a:gd name="connsiteX15" fmla="*/ 1746058 w 3890413"/>
                  <a:gd name="connsiteY15" fmla="*/ 3093574 h 3948462"/>
                  <a:gd name="connsiteX16" fmla="*/ 990519 w 3890413"/>
                  <a:gd name="connsiteY16" fmla="*/ 2019783 h 3948462"/>
                  <a:gd name="connsiteX17" fmla="*/ 1593790 w 3890413"/>
                  <a:gd name="connsiteY17" fmla="*/ 967808 h 3948462"/>
                  <a:gd name="connsiteX18" fmla="*/ 1746058 w 3890413"/>
                  <a:gd name="connsiteY18" fmla="*/ 945992 h 3948462"/>
                  <a:gd name="connsiteX19" fmla="*/ 2206475 w 3890413"/>
                  <a:gd name="connsiteY19" fmla="*/ 1173924 h 3948462"/>
                  <a:gd name="connsiteX20" fmla="*/ 2185910 w 3890413"/>
                  <a:gd name="connsiteY20" fmla="*/ 877882 h 3948462"/>
                  <a:gd name="connsiteX21" fmla="*/ 2656644 w 3890413"/>
                  <a:gd name="connsiteY21" fmla="*/ 803138 h 3948462"/>
                  <a:gd name="connsiteX22" fmla="*/ 2828567 w 3890413"/>
                  <a:gd name="connsiteY22" fmla="*/ 2099525 h 3948462"/>
                  <a:gd name="connsiteX23" fmla="*/ 3362812 w 3890413"/>
                  <a:gd name="connsiteY23" fmla="*/ 2002360 h 3948462"/>
                  <a:gd name="connsiteX24" fmla="*/ 3289926 w 3890413"/>
                  <a:gd name="connsiteY24" fmla="*/ 1346695 h 3948462"/>
                  <a:gd name="connsiteX25" fmla="*/ 3290031 w 3890413"/>
                  <a:gd name="connsiteY25" fmla="*/ 1346798 h 3948462"/>
                  <a:gd name="connsiteX26" fmla="*/ 1700745 w 3890413"/>
                  <a:gd name="connsiteY26" fmla="*/ 575031 h 3948462"/>
                  <a:gd name="connsiteX27" fmla="*/ 571995 w 3890413"/>
                  <a:gd name="connsiteY27" fmla="*/ 2274165 h 3948462"/>
                  <a:gd name="connsiteX28" fmla="*/ 2267548 w 3890413"/>
                  <a:gd name="connsiteY28" fmla="*/ 3408286 h 3948462"/>
                  <a:gd name="connsiteX29" fmla="*/ 3194376 w 3890413"/>
                  <a:gd name="connsiteY29" fmla="*/ 3072653 h 3948462"/>
                  <a:gd name="connsiteX30" fmla="*/ 3268026 w 3890413"/>
                  <a:gd name="connsiteY30" fmla="*/ 3509545 h 3948462"/>
                  <a:gd name="connsiteX31" fmla="*/ 2347298 w 3890413"/>
                  <a:gd name="connsiteY31" fmla="*/ 3904041 h 3948462"/>
                  <a:gd name="connsiteX32" fmla="*/ 42617 w 3890413"/>
                  <a:gd name="connsiteY32" fmla="*/ 2380068 h 3948462"/>
                  <a:gd name="connsiteX33" fmla="*/ 1594841 w 3890413"/>
                  <a:gd name="connsiteY33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2397082 w 3890413"/>
                  <a:gd name="connsiteY12" fmla="*/ 2564681 h 3948462"/>
                  <a:gd name="connsiteX13" fmla="*/ 2396219 w 3890413"/>
                  <a:gd name="connsiteY13" fmla="*/ 2558207 h 3948462"/>
                  <a:gd name="connsiteX14" fmla="*/ 1746058 w 3890413"/>
                  <a:gd name="connsiteY14" fmla="*/ 3093574 h 3948462"/>
                  <a:gd name="connsiteX15" fmla="*/ 990519 w 3890413"/>
                  <a:gd name="connsiteY15" fmla="*/ 2019783 h 3948462"/>
                  <a:gd name="connsiteX16" fmla="*/ 1593790 w 3890413"/>
                  <a:gd name="connsiteY16" fmla="*/ 967808 h 3948462"/>
                  <a:gd name="connsiteX17" fmla="*/ 1746058 w 3890413"/>
                  <a:gd name="connsiteY17" fmla="*/ 945992 h 3948462"/>
                  <a:gd name="connsiteX18" fmla="*/ 2206475 w 3890413"/>
                  <a:gd name="connsiteY18" fmla="*/ 1173924 h 3948462"/>
                  <a:gd name="connsiteX19" fmla="*/ 2185910 w 3890413"/>
                  <a:gd name="connsiteY19" fmla="*/ 877882 h 3948462"/>
                  <a:gd name="connsiteX20" fmla="*/ 2656644 w 3890413"/>
                  <a:gd name="connsiteY20" fmla="*/ 803138 h 3948462"/>
                  <a:gd name="connsiteX21" fmla="*/ 2828567 w 3890413"/>
                  <a:gd name="connsiteY21" fmla="*/ 2099525 h 3948462"/>
                  <a:gd name="connsiteX22" fmla="*/ 3362812 w 3890413"/>
                  <a:gd name="connsiteY22" fmla="*/ 2002360 h 3948462"/>
                  <a:gd name="connsiteX23" fmla="*/ 3289926 w 3890413"/>
                  <a:gd name="connsiteY23" fmla="*/ 1346695 h 3948462"/>
                  <a:gd name="connsiteX24" fmla="*/ 3290031 w 3890413"/>
                  <a:gd name="connsiteY24" fmla="*/ 1346798 h 3948462"/>
                  <a:gd name="connsiteX25" fmla="*/ 1700745 w 3890413"/>
                  <a:gd name="connsiteY25" fmla="*/ 575031 h 3948462"/>
                  <a:gd name="connsiteX26" fmla="*/ 571995 w 3890413"/>
                  <a:gd name="connsiteY26" fmla="*/ 2274165 h 3948462"/>
                  <a:gd name="connsiteX27" fmla="*/ 2267548 w 3890413"/>
                  <a:gd name="connsiteY27" fmla="*/ 3408286 h 3948462"/>
                  <a:gd name="connsiteX28" fmla="*/ 3194376 w 3890413"/>
                  <a:gd name="connsiteY28" fmla="*/ 3072653 h 3948462"/>
                  <a:gd name="connsiteX29" fmla="*/ 3268026 w 3890413"/>
                  <a:gd name="connsiteY29" fmla="*/ 3509545 h 3948462"/>
                  <a:gd name="connsiteX30" fmla="*/ 2347298 w 3890413"/>
                  <a:gd name="connsiteY30" fmla="*/ 3904041 h 3948462"/>
                  <a:gd name="connsiteX31" fmla="*/ 42617 w 3890413"/>
                  <a:gd name="connsiteY31" fmla="*/ 2380068 h 3948462"/>
                  <a:gd name="connsiteX32" fmla="*/ 1594841 w 3890413"/>
                  <a:gd name="connsiteY32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2397082 w 3890413"/>
                  <a:gd name="connsiteY11" fmla="*/ 2564681 h 3948462"/>
                  <a:gd name="connsiteX12" fmla="*/ 2396219 w 3890413"/>
                  <a:gd name="connsiteY12" fmla="*/ 2558207 h 3948462"/>
                  <a:gd name="connsiteX13" fmla="*/ 1746058 w 3890413"/>
                  <a:gd name="connsiteY13" fmla="*/ 3093574 h 3948462"/>
                  <a:gd name="connsiteX14" fmla="*/ 990519 w 3890413"/>
                  <a:gd name="connsiteY14" fmla="*/ 2019783 h 3948462"/>
                  <a:gd name="connsiteX15" fmla="*/ 1593790 w 3890413"/>
                  <a:gd name="connsiteY15" fmla="*/ 967808 h 3948462"/>
                  <a:gd name="connsiteX16" fmla="*/ 1746058 w 3890413"/>
                  <a:gd name="connsiteY16" fmla="*/ 945992 h 3948462"/>
                  <a:gd name="connsiteX17" fmla="*/ 2206475 w 3890413"/>
                  <a:gd name="connsiteY17" fmla="*/ 1173924 h 3948462"/>
                  <a:gd name="connsiteX18" fmla="*/ 2185910 w 3890413"/>
                  <a:gd name="connsiteY18" fmla="*/ 877882 h 3948462"/>
                  <a:gd name="connsiteX19" fmla="*/ 2656644 w 3890413"/>
                  <a:gd name="connsiteY19" fmla="*/ 803138 h 3948462"/>
                  <a:gd name="connsiteX20" fmla="*/ 2828567 w 3890413"/>
                  <a:gd name="connsiteY20" fmla="*/ 2099525 h 3948462"/>
                  <a:gd name="connsiteX21" fmla="*/ 3362812 w 3890413"/>
                  <a:gd name="connsiteY21" fmla="*/ 2002360 h 3948462"/>
                  <a:gd name="connsiteX22" fmla="*/ 3289926 w 3890413"/>
                  <a:gd name="connsiteY22" fmla="*/ 1346695 h 3948462"/>
                  <a:gd name="connsiteX23" fmla="*/ 3290031 w 3890413"/>
                  <a:gd name="connsiteY23" fmla="*/ 1346798 h 3948462"/>
                  <a:gd name="connsiteX24" fmla="*/ 1700745 w 3890413"/>
                  <a:gd name="connsiteY24" fmla="*/ 575031 h 3948462"/>
                  <a:gd name="connsiteX25" fmla="*/ 571995 w 3890413"/>
                  <a:gd name="connsiteY25" fmla="*/ 2274165 h 3948462"/>
                  <a:gd name="connsiteX26" fmla="*/ 2267548 w 3890413"/>
                  <a:gd name="connsiteY26" fmla="*/ 3408286 h 3948462"/>
                  <a:gd name="connsiteX27" fmla="*/ 3194376 w 3890413"/>
                  <a:gd name="connsiteY27" fmla="*/ 3072653 h 3948462"/>
                  <a:gd name="connsiteX28" fmla="*/ 3268026 w 3890413"/>
                  <a:gd name="connsiteY28" fmla="*/ 3509545 h 3948462"/>
                  <a:gd name="connsiteX29" fmla="*/ 2347298 w 3890413"/>
                  <a:gd name="connsiteY29" fmla="*/ 3904041 h 3948462"/>
                  <a:gd name="connsiteX30" fmla="*/ 42617 w 3890413"/>
                  <a:gd name="connsiteY30" fmla="*/ 2380068 h 3948462"/>
                  <a:gd name="connsiteX31" fmla="*/ 1594841 w 3890413"/>
                  <a:gd name="connsiteY31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0413" h="3948462">
                    <a:moveTo>
                      <a:pt x="1853384" y="1371624"/>
                    </a:moveTo>
                    <a:lnTo>
                      <a:pt x="1768767" y="1390324"/>
                    </a:lnTo>
                    <a:cubicBezTo>
                      <a:pt x="1579409" y="1463487"/>
                      <a:pt x="1490873" y="1833773"/>
                      <a:pt x="1517577" y="2042010"/>
                    </a:cubicBezTo>
                    <a:cubicBezTo>
                      <a:pt x="1544281" y="2250247"/>
                      <a:pt x="1644086" y="2624290"/>
                      <a:pt x="1928990" y="2639747"/>
                    </a:cubicBezTo>
                    <a:cubicBezTo>
                      <a:pt x="2177093" y="2653207"/>
                      <a:pt x="2337423" y="2363017"/>
                      <a:pt x="2318674" y="2006358"/>
                    </a:cubicBezTo>
                    <a:cubicBezTo>
                      <a:pt x="2310210" y="1948950"/>
                      <a:pt x="2301678" y="1891436"/>
                      <a:pt x="2293344" y="1834228"/>
                    </a:cubicBezTo>
                    <a:cubicBezTo>
                      <a:pt x="2229725" y="1555945"/>
                      <a:pt x="2050691" y="1359067"/>
                      <a:pt x="1853384" y="1371624"/>
                    </a:cubicBezTo>
                    <a:close/>
                    <a:moveTo>
                      <a:pt x="1594841" y="45653"/>
                    </a:moveTo>
                    <a:cubicBezTo>
                      <a:pt x="2527821" y="-128041"/>
                      <a:pt x="3626282" y="158796"/>
                      <a:pt x="3869632" y="1517323"/>
                    </a:cubicBezTo>
                    <a:cubicBezTo>
                      <a:pt x="3939308" y="2058696"/>
                      <a:pt x="3820785" y="2251376"/>
                      <a:pt x="3706266" y="2457195"/>
                    </a:cubicBezTo>
                    <a:cubicBezTo>
                      <a:pt x="3132098" y="3124925"/>
                      <a:pt x="2589274" y="2611359"/>
                      <a:pt x="2548384" y="2446988"/>
                    </a:cubicBezTo>
                    <a:cubicBezTo>
                      <a:pt x="2411721" y="3024903"/>
                      <a:pt x="2005702" y="3164775"/>
                      <a:pt x="1746058" y="3093574"/>
                    </a:cubicBezTo>
                    <a:cubicBezTo>
                      <a:pt x="1486414" y="3022373"/>
                      <a:pt x="990519" y="2612821"/>
                      <a:pt x="990519" y="2019783"/>
                    </a:cubicBezTo>
                    <a:cubicBezTo>
                      <a:pt x="990519" y="1500875"/>
                      <a:pt x="1249504" y="1067935"/>
                      <a:pt x="1593790" y="967808"/>
                    </a:cubicBezTo>
                    <a:cubicBezTo>
                      <a:pt x="1642974" y="953504"/>
                      <a:pt x="1694009" y="949376"/>
                      <a:pt x="1746058" y="945992"/>
                    </a:cubicBezTo>
                    <a:cubicBezTo>
                      <a:pt x="2004670" y="929176"/>
                      <a:pt x="2081338" y="1030119"/>
                      <a:pt x="2206475" y="1173924"/>
                    </a:cubicBezTo>
                    <a:cubicBezTo>
                      <a:pt x="2194343" y="1061758"/>
                      <a:pt x="2187003" y="961165"/>
                      <a:pt x="2185910" y="877882"/>
                    </a:cubicBezTo>
                    <a:lnTo>
                      <a:pt x="2656644" y="803138"/>
                    </a:lnTo>
                    <a:lnTo>
                      <a:pt x="2828567" y="2099525"/>
                    </a:lnTo>
                    <a:cubicBezTo>
                      <a:pt x="2888366" y="2544108"/>
                      <a:pt x="3261961" y="2420799"/>
                      <a:pt x="3362812" y="2002360"/>
                    </a:cubicBezTo>
                    <a:cubicBezTo>
                      <a:pt x="3355320" y="1625023"/>
                      <a:pt x="3366534" y="1729632"/>
                      <a:pt x="3289926" y="1346695"/>
                    </a:cubicBezTo>
                    <a:lnTo>
                      <a:pt x="3290031" y="1346798"/>
                    </a:lnTo>
                    <a:cubicBezTo>
                      <a:pt x="3068547" y="637774"/>
                      <a:pt x="2419129" y="439933"/>
                      <a:pt x="1700745" y="575031"/>
                    </a:cubicBezTo>
                    <a:cubicBezTo>
                      <a:pt x="890947" y="727320"/>
                      <a:pt x="415476" y="1491783"/>
                      <a:pt x="571995" y="2274165"/>
                    </a:cubicBezTo>
                    <a:cubicBezTo>
                      <a:pt x="728513" y="3056546"/>
                      <a:pt x="1580131" y="3572543"/>
                      <a:pt x="2267548" y="3408286"/>
                    </a:cubicBezTo>
                    <a:cubicBezTo>
                      <a:pt x="2796517" y="3281890"/>
                      <a:pt x="2641988" y="3320887"/>
                      <a:pt x="3194376" y="3072653"/>
                    </a:cubicBezTo>
                    <a:cubicBezTo>
                      <a:pt x="3249441" y="3306078"/>
                      <a:pt x="3239115" y="3309742"/>
                      <a:pt x="3268026" y="3509545"/>
                    </a:cubicBezTo>
                    <a:cubicBezTo>
                      <a:pt x="3021841" y="3717756"/>
                      <a:pt x="2685602" y="3836362"/>
                      <a:pt x="2347298" y="3904041"/>
                    </a:cubicBezTo>
                    <a:cubicBezTo>
                      <a:pt x="1157336" y="4112956"/>
                      <a:pt x="289475" y="3581660"/>
                      <a:pt x="42617" y="2380068"/>
                    </a:cubicBezTo>
                    <a:cubicBezTo>
                      <a:pt x="-204242" y="1178477"/>
                      <a:pt x="661862" y="219348"/>
                      <a:pt x="1594841" y="456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074B3EBA-A18A-4243-9629-1BD9879EA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880" y="2771935"/>
                <a:ext cx="315652" cy="359610"/>
              </a:xfrm>
              <a:custGeom>
                <a:avLst/>
                <a:gdLst/>
                <a:ahLst/>
                <a:cxnLst/>
                <a:rect l="l" t="t" r="r" b="b"/>
                <a:pathLst>
                  <a:path w="3456727" h="3938119">
                    <a:moveTo>
                      <a:pt x="1728364" y="1961325"/>
                    </a:moveTo>
                    <a:cubicBezTo>
                      <a:pt x="1726089" y="2407152"/>
                      <a:pt x="1737463" y="2812034"/>
                      <a:pt x="1735188" y="3257861"/>
                    </a:cubicBezTo>
                    <a:cubicBezTo>
                      <a:pt x="2394830" y="3057694"/>
                      <a:pt x="2610919" y="2352560"/>
                      <a:pt x="2765594" y="1981796"/>
                    </a:cubicBezTo>
                    <a:close/>
                    <a:moveTo>
                      <a:pt x="1728362" y="682044"/>
                    </a:moveTo>
                    <a:cubicBezTo>
                      <a:pt x="1355324" y="868563"/>
                      <a:pt x="1166530" y="952725"/>
                      <a:pt x="609247" y="1002767"/>
                    </a:cubicBezTo>
                    <a:cubicBezTo>
                      <a:pt x="606972" y="1330312"/>
                      <a:pt x="631992" y="1623739"/>
                      <a:pt x="704780" y="1964933"/>
                    </a:cubicBezTo>
                    <a:lnTo>
                      <a:pt x="1728363" y="1971757"/>
                    </a:lnTo>
                    <a:cubicBezTo>
                      <a:pt x="1728363" y="1541853"/>
                      <a:pt x="1728362" y="1111948"/>
                      <a:pt x="1728362" y="682044"/>
                    </a:cubicBezTo>
                    <a:close/>
                    <a:moveTo>
                      <a:pt x="1723409" y="487996"/>
                    </a:moveTo>
                    <a:cubicBezTo>
                      <a:pt x="1725062" y="488690"/>
                      <a:pt x="1726712" y="489384"/>
                      <a:pt x="1728363" y="490064"/>
                    </a:cubicBezTo>
                    <a:cubicBezTo>
                      <a:pt x="1730015" y="489384"/>
                      <a:pt x="1731666" y="488690"/>
                      <a:pt x="1733319" y="487996"/>
                    </a:cubicBezTo>
                    <a:lnTo>
                      <a:pt x="1733319" y="492131"/>
                    </a:lnTo>
                    <a:cubicBezTo>
                      <a:pt x="2179467" y="679460"/>
                      <a:pt x="2405896" y="769409"/>
                      <a:pt x="2817789" y="813808"/>
                    </a:cubicBezTo>
                    <a:cubicBezTo>
                      <a:pt x="2971516" y="823489"/>
                      <a:pt x="3036247" y="875307"/>
                      <a:pt x="3033236" y="1061333"/>
                    </a:cubicBezTo>
                    <a:cubicBezTo>
                      <a:pt x="3015439" y="2441328"/>
                      <a:pt x="2363638" y="3359629"/>
                      <a:pt x="1733319" y="3448048"/>
                    </a:cubicBezTo>
                    <a:lnTo>
                      <a:pt x="1733319" y="3450123"/>
                    </a:lnTo>
                    <a:lnTo>
                      <a:pt x="1728363" y="3449086"/>
                    </a:lnTo>
                    <a:lnTo>
                      <a:pt x="1723409" y="3450123"/>
                    </a:lnTo>
                    <a:lnTo>
                      <a:pt x="1723409" y="3448048"/>
                    </a:lnTo>
                    <a:cubicBezTo>
                      <a:pt x="1093089" y="3359629"/>
                      <a:pt x="441289" y="2441328"/>
                      <a:pt x="423491" y="1061333"/>
                    </a:cubicBezTo>
                    <a:cubicBezTo>
                      <a:pt x="420479" y="875307"/>
                      <a:pt x="485211" y="823489"/>
                      <a:pt x="638937" y="813808"/>
                    </a:cubicBezTo>
                    <a:cubicBezTo>
                      <a:pt x="1050832" y="769409"/>
                      <a:pt x="1277261" y="679460"/>
                      <a:pt x="1723409" y="492131"/>
                    </a:cubicBezTo>
                    <a:close/>
                    <a:moveTo>
                      <a:pt x="1722802" y="306889"/>
                    </a:moveTo>
                    <a:lnTo>
                      <a:pt x="1722802" y="311530"/>
                    </a:lnTo>
                    <a:cubicBezTo>
                      <a:pt x="1222099" y="521767"/>
                      <a:pt x="967982" y="622713"/>
                      <a:pt x="505720" y="672542"/>
                    </a:cubicBezTo>
                    <a:cubicBezTo>
                      <a:pt x="333196" y="683408"/>
                      <a:pt x="260550" y="741561"/>
                      <a:pt x="263929" y="950334"/>
                    </a:cubicBezTo>
                    <a:cubicBezTo>
                      <a:pt x="283902" y="2499079"/>
                      <a:pt x="1015407" y="3529669"/>
                      <a:pt x="1722802" y="3628902"/>
                    </a:cubicBezTo>
                    <a:lnTo>
                      <a:pt x="1722802" y="3631230"/>
                    </a:lnTo>
                    <a:lnTo>
                      <a:pt x="1728365" y="3630065"/>
                    </a:lnTo>
                    <a:lnTo>
                      <a:pt x="1733925" y="3631230"/>
                    </a:lnTo>
                    <a:lnTo>
                      <a:pt x="1733925" y="3628902"/>
                    </a:lnTo>
                    <a:cubicBezTo>
                      <a:pt x="2441322" y="3529669"/>
                      <a:pt x="3172826" y="2499079"/>
                      <a:pt x="3192800" y="950334"/>
                    </a:cubicBezTo>
                    <a:cubicBezTo>
                      <a:pt x="3196179" y="741561"/>
                      <a:pt x="3123532" y="683408"/>
                      <a:pt x="2951007" y="672542"/>
                    </a:cubicBezTo>
                    <a:cubicBezTo>
                      <a:pt x="2488747" y="622713"/>
                      <a:pt x="2234630" y="521767"/>
                      <a:pt x="1733925" y="311530"/>
                    </a:cubicBezTo>
                    <a:lnTo>
                      <a:pt x="1733925" y="306889"/>
                    </a:lnTo>
                    <a:cubicBezTo>
                      <a:pt x="1732071" y="307669"/>
                      <a:pt x="1730218" y="308445"/>
                      <a:pt x="1728365" y="309209"/>
                    </a:cubicBezTo>
                    <a:cubicBezTo>
                      <a:pt x="1726510" y="308445"/>
                      <a:pt x="1724659" y="307669"/>
                      <a:pt x="1722802" y="306889"/>
                    </a:cubicBezTo>
                    <a:close/>
                    <a:moveTo>
                      <a:pt x="1721800" y="0"/>
                    </a:moveTo>
                    <a:cubicBezTo>
                      <a:pt x="1723991" y="923"/>
                      <a:pt x="1726176" y="1844"/>
                      <a:pt x="1728363" y="2749"/>
                    </a:cubicBezTo>
                    <a:cubicBezTo>
                      <a:pt x="1730551" y="1844"/>
                      <a:pt x="1732737" y="923"/>
                      <a:pt x="1734926" y="0"/>
                    </a:cubicBezTo>
                    <a:lnTo>
                      <a:pt x="1734926" y="5497"/>
                    </a:lnTo>
                    <a:cubicBezTo>
                      <a:pt x="2325825" y="254550"/>
                      <a:pt x="2625718" y="374136"/>
                      <a:pt x="3171248" y="433164"/>
                    </a:cubicBezTo>
                    <a:cubicBezTo>
                      <a:pt x="3374850" y="446035"/>
                      <a:pt x="3460584" y="514926"/>
                      <a:pt x="3456595" y="762245"/>
                    </a:cubicBezTo>
                    <a:cubicBezTo>
                      <a:pt x="3433024" y="2596936"/>
                      <a:pt x="2569749" y="3817807"/>
                      <a:pt x="1734926" y="3935360"/>
                    </a:cubicBezTo>
                    <a:lnTo>
                      <a:pt x="1734926" y="3938119"/>
                    </a:lnTo>
                    <a:lnTo>
                      <a:pt x="1728363" y="3936740"/>
                    </a:lnTo>
                    <a:lnTo>
                      <a:pt x="1721800" y="3938119"/>
                    </a:lnTo>
                    <a:lnTo>
                      <a:pt x="1721800" y="3935360"/>
                    </a:lnTo>
                    <a:cubicBezTo>
                      <a:pt x="886977" y="3817807"/>
                      <a:pt x="23703" y="2596936"/>
                      <a:pt x="132" y="762245"/>
                    </a:cubicBezTo>
                    <a:cubicBezTo>
                      <a:pt x="-3858" y="514926"/>
                      <a:pt x="81876" y="446035"/>
                      <a:pt x="285478" y="433164"/>
                    </a:cubicBezTo>
                    <a:cubicBezTo>
                      <a:pt x="831010" y="374136"/>
                      <a:pt x="1130903" y="254550"/>
                      <a:pt x="1721800" y="54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7">
                <a:extLst>
                  <a:ext uri="{FF2B5EF4-FFF2-40B4-BE49-F238E27FC236}">
                    <a16:creationId xmlns:a16="http://schemas.microsoft.com/office/drawing/2014/main" id="{7A902729-BB2C-42C8-AD3C-FB719CB1C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5543" y="2519661"/>
                <a:ext cx="338578" cy="33854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764687" y="782779"/>
                    </a:moveTo>
                    <a:cubicBezTo>
                      <a:pt x="2512183" y="782779"/>
                      <a:pt x="2307488" y="987475"/>
                      <a:pt x="2307487" y="1239980"/>
                    </a:cubicBezTo>
                    <a:cubicBezTo>
                      <a:pt x="2307487" y="1241985"/>
                      <a:pt x="2307500" y="1243987"/>
                      <a:pt x="2308092" y="1245978"/>
                    </a:cubicBezTo>
                    <a:lnTo>
                      <a:pt x="1570677" y="1632536"/>
                    </a:lnTo>
                    <a:cubicBezTo>
                      <a:pt x="1488749" y="1552118"/>
                      <a:pt x="1376387" y="1502860"/>
                      <a:pt x="1252520" y="1502859"/>
                    </a:cubicBezTo>
                    <a:cubicBezTo>
                      <a:pt x="1000014" y="1502859"/>
                      <a:pt x="795319" y="1707555"/>
                      <a:pt x="795319" y="1960060"/>
                    </a:cubicBezTo>
                    <a:cubicBezTo>
                      <a:pt x="795319" y="2212565"/>
                      <a:pt x="1000014" y="2417260"/>
                      <a:pt x="1252520" y="2417260"/>
                    </a:cubicBezTo>
                    <a:cubicBezTo>
                      <a:pt x="1361432" y="2417260"/>
                      <a:pt x="1461449" y="2379178"/>
                      <a:pt x="1538674" y="2313987"/>
                    </a:cubicBezTo>
                    <a:lnTo>
                      <a:pt x="2308734" y="2717656"/>
                    </a:lnTo>
                    <a:cubicBezTo>
                      <a:pt x="2314220" y="2964461"/>
                      <a:pt x="2516327" y="3162492"/>
                      <a:pt x="2764688" y="3162492"/>
                    </a:cubicBezTo>
                    <a:cubicBezTo>
                      <a:pt x="3017192" y="3162492"/>
                      <a:pt x="3221888" y="2957797"/>
                      <a:pt x="3221887" y="2705292"/>
                    </a:cubicBezTo>
                    <a:cubicBezTo>
                      <a:pt x="3221887" y="2452786"/>
                      <a:pt x="3017192" y="2248092"/>
                      <a:pt x="2764688" y="2248092"/>
                    </a:cubicBezTo>
                    <a:cubicBezTo>
                      <a:pt x="2638870" y="2248092"/>
                      <a:pt x="2524924" y="2298913"/>
                      <a:pt x="2442337" y="2381228"/>
                    </a:cubicBezTo>
                    <a:lnTo>
                      <a:pt x="1706164" y="1995322"/>
                    </a:lnTo>
                    <a:lnTo>
                      <a:pt x="1709074" y="1966451"/>
                    </a:lnTo>
                    <a:lnTo>
                      <a:pt x="2455698" y="1575067"/>
                    </a:lnTo>
                    <a:cubicBezTo>
                      <a:pt x="2536225" y="1651261"/>
                      <a:pt x="2645094" y="1697180"/>
                      <a:pt x="2764687" y="1697179"/>
                    </a:cubicBezTo>
                    <a:cubicBezTo>
                      <a:pt x="3017193" y="1697180"/>
                      <a:pt x="3221887" y="1492485"/>
                      <a:pt x="3221888" y="1239980"/>
                    </a:cubicBezTo>
                    <a:cubicBezTo>
                      <a:pt x="3221887" y="987475"/>
                      <a:pt x="3017193" y="782779"/>
                      <a:pt x="2764687" y="782779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1">
                <a:extLst>
                  <a:ext uri="{FF2B5EF4-FFF2-40B4-BE49-F238E27FC236}">
                    <a16:creationId xmlns:a16="http://schemas.microsoft.com/office/drawing/2014/main" id="{A2B9D4AC-21C9-4D69-89D5-BB22C7352DD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648398">
                <a:off x="8942310" y="2514803"/>
                <a:ext cx="148930" cy="380894"/>
              </a:xfrm>
              <a:custGeom>
                <a:avLst/>
                <a:gdLst/>
                <a:ahLst/>
                <a:cxnLst/>
                <a:rect l="l" t="t" r="r" b="b"/>
                <a:pathLst>
                  <a:path w="1862952" h="4764557">
                    <a:moveTo>
                      <a:pt x="289679" y="2004751"/>
                    </a:moveTo>
                    <a:cubicBezTo>
                      <a:pt x="458860" y="1838972"/>
                      <a:pt x="691283" y="1737733"/>
                      <a:pt x="946849" y="1740329"/>
                    </a:cubicBezTo>
                    <a:cubicBezTo>
                      <a:pt x="982916" y="1740695"/>
                      <a:pt x="1018481" y="1743119"/>
                      <a:pt x="1053366" y="1748014"/>
                    </a:cubicBezTo>
                    <a:cubicBezTo>
                      <a:pt x="1317748" y="1888655"/>
                      <a:pt x="1203170" y="2165630"/>
                      <a:pt x="978473" y="2204473"/>
                    </a:cubicBezTo>
                    <a:cubicBezTo>
                      <a:pt x="966642" y="2201190"/>
                      <a:pt x="954470" y="2200566"/>
                      <a:pt x="942176" y="2200441"/>
                    </a:cubicBezTo>
                    <a:cubicBezTo>
                      <a:pt x="697403" y="2197955"/>
                      <a:pt x="496962" y="2394367"/>
                      <a:pt x="494475" y="2639137"/>
                    </a:cubicBezTo>
                    <a:lnTo>
                      <a:pt x="482110" y="3856696"/>
                    </a:lnTo>
                    <a:cubicBezTo>
                      <a:pt x="479624" y="4101467"/>
                      <a:pt x="676035" y="4301910"/>
                      <a:pt x="920807" y="4304396"/>
                    </a:cubicBezTo>
                    <a:cubicBezTo>
                      <a:pt x="1043193" y="4305639"/>
                      <a:pt x="1154496" y="4257158"/>
                      <a:pt x="1235513" y="4177768"/>
                    </a:cubicBezTo>
                    <a:cubicBezTo>
                      <a:pt x="1316531" y="4098380"/>
                      <a:pt x="1367262" y="3988084"/>
                      <a:pt x="1368506" y="3865699"/>
                    </a:cubicBezTo>
                    <a:lnTo>
                      <a:pt x="1375662" y="3161156"/>
                    </a:lnTo>
                    <a:cubicBezTo>
                      <a:pt x="1504082" y="3167548"/>
                      <a:pt x="1792622" y="2981572"/>
                      <a:pt x="1861834" y="2783546"/>
                    </a:cubicBezTo>
                    <a:lnTo>
                      <a:pt x="1851019" y="3848423"/>
                    </a:lnTo>
                    <a:cubicBezTo>
                      <a:pt x="1848423" y="4103989"/>
                      <a:pt x="1742485" y="4334308"/>
                      <a:pt x="1573304" y="4500088"/>
                    </a:cubicBezTo>
                    <a:cubicBezTo>
                      <a:pt x="1404123" y="4665866"/>
                      <a:pt x="1171700" y="4767105"/>
                      <a:pt x="916134" y="4764509"/>
                    </a:cubicBezTo>
                    <a:cubicBezTo>
                      <a:pt x="405002" y="4759318"/>
                      <a:pt x="-5143" y="4340756"/>
                      <a:pt x="48" y="3829624"/>
                    </a:cubicBezTo>
                    <a:lnTo>
                      <a:pt x="11964" y="2656415"/>
                    </a:lnTo>
                    <a:cubicBezTo>
                      <a:pt x="14559" y="2400849"/>
                      <a:pt x="120498" y="2170529"/>
                      <a:pt x="289679" y="2004751"/>
                    </a:cubicBezTo>
                    <a:close/>
                    <a:moveTo>
                      <a:pt x="282968" y="271082"/>
                    </a:moveTo>
                    <a:cubicBezTo>
                      <a:pt x="450457" y="103594"/>
                      <a:pt x="681840" y="0"/>
                      <a:pt x="937419" y="0"/>
                    </a:cubicBezTo>
                    <a:cubicBezTo>
                      <a:pt x="1448577" y="0"/>
                      <a:pt x="1862952" y="414375"/>
                      <a:pt x="1862952" y="925533"/>
                    </a:cubicBezTo>
                    <a:lnTo>
                      <a:pt x="1862952" y="2098803"/>
                    </a:lnTo>
                    <a:cubicBezTo>
                      <a:pt x="1862952" y="2609961"/>
                      <a:pt x="1448577" y="3024336"/>
                      <a:pt x="937419" y="3024336"/>
                    </a:cubicBezTo>
                    <a:cubicBezTo>
                      <a:pt x="901350" y="3024336"/>
                      <a:pt x="865762" y="3022273"/>
                      <a:pt x="830829" y="3017733"/>
                    </a:cubicBezTo>
                    <a:cubicBezTo>
                      <a:pt x="565032" y="2879784"/>
                      <a:pt x="676792" y="2601660"/>
                      <a:pt x="901083" y="2560538"/>
                    </a:cubicBezTo>
                    <a:cubicBezTo>
                      <a:pt x="912947" y="2563700"/>
                      <a:pt x="925124" y="2564200"/>
                      <a:pt x="937419" y="2564200"/>
                    </a:cubicBezTo>
                    <a:cubicBezTo>
                      <a:pt x="1182204" y="2564200"/>
                      <a:pt x="1380640" y="2365763"/>
                      <a:pt x="1380641" y="2120980"/>
                    </a:cubicBezTo>
                    <a:lnTo>
                      <a:pt x="1380640" y="903358"/>
                    </a:lnTo>
                    <a:cubicBezTo>
                      <a:pt x="1380640" y="658574"/>
                      <a:pt x="1182204" y="460137"/>
                      <a:pt x="937419" y="460137"/>
                    </a:cubicBezTo>
                    <a:cubicBezTo>
                      <a:pt x="815027" y="460137"/>
                      <a:pt x="704222" y="509746"/>
                      <a:pt x="624015" y="589954"/>
                    </a:cubicBezTo>
                    <a:cubicBezTo>
                      <a:pt x="543808" y="670161"/>
                      <a:pt x="494199" y="780966"/>
                      <a:pt x="494199" y="903358"/>
                    </a:cubicBezTo>
                    <a:lnTo>
                      <a:pt x="494198" y="1607937"/>
                    </a:lnTo>
                    <a:cubicBezTo>
                      <a:pt x="365720" y="1602850"/>
                      <a:pt x="79084" y="1791747"/>
                      <a:pt x="11886" y="1990465"/>
                    </a:cubicBezTo>
                    <a:lnTo>
                      <a:pt x="11886" y="925533"/>
                    </a:lnTo>
                    <a:cubicBezTo>
                      <a:pt x="11886" y="669954"/>
                      <a:pt x="115480" y="438571"/>
                      <a:pt x="282968" y="2710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8BB754AB-13A8-4AE4-B7F5-FC5A8AD6313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8651645" y="4749636"/>
                <a:ext cx="318301" cy="317452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99F1B3A-D569-4E33-AE54-9071BBEF7DE5}"/>
                  </a:ext>
                </a:extLst>
              </p:cNvPr>
              <p:cNvSpPr/>
              <p:nvPr/>
            </p:nvSpPr>
            <p:spPr>
              <a:xfrm>
                <a:off x="8268788" y="3120081"/>
                <a:ext cx="291831" cy="251871"/>
              </a:xfrm>
              <a:custGeom>
                <a:avLst/>
                <a:gdLst>
                  <a:gd name="connsiteX0" fmla="*/ 241139 w 366142"/>
                  <a:gd name="connsiteY0" fmla="*/ 0 h 316007"/>
                  <a:gd name="connsiteX1" fmla="*/ 306633 w 366142"/>
                  <a:gd name="connsiteY1" fmla="*/ 31202 h 316007"/>
                  <a:gd name="connsiteX2" fmla="*/ 349699 w 366142"/>
                  <a:gd name="connsiteY2" fmla="*/ 10558 h 316007"/>
                  <a:gd name="connsiteX3" fmla="*/ 325569 w 366142"/>
                  <a:gd name="connsiteY3" fmla="*/ 59830 h 316007"/>
                  <a:gd name="connsiteX4" fmla="*/ 366142 w 366142"/>
                  <a:gd name="connsiteY4" fmla="*/ 52395 h 316007"/>
                  <a:gd name="connsiteX5" fmla="*/ 334454 w 366142"/>
                  <a:gd name="connsiteY5" fmla="*/ 94697 h 316007"/>
                  <a:gd name="connsiteX6" fmla="*/ 316939 w 366142"/>
                  <a:gd name="connsiteY6" fmla="*/ 174999 h 316007"/>
                  <a:gd name="connsiteX7" fmla="*/ 184305 w 366142"/>
                  <a:gd name="connsiteY7" fmla="*/ 311458 h 316007"/>
                  <a:gd name="connsiteX8" fmla="*/ 27716 w 366142"/>
                  <a:gd name="connsiteY8" fmla="*/ 295316 h 316007"/>
                  <a:gd name="connsiteX9" fmla="*/ 0 w 366142"/>
                  <a:gd name="connsiteY9" fmla="*/ 281129 h 316007"/>
                  <a:gd name="connsiteX10" fmla="*/ 0 w 366142"/>
                  <a:gd name="connsiteY10" fmla="*/ 268036 h 316007"/>
                  <a:gd name="connsiteX11" fmla="*/ 23178 w 366142"/>
                  <a:gd name="connsiteY11" fmla="*/ 266110 h 316007"/>
                  <a:gd name="connsiteX12" fmla="*/ 108726 w 366142"/>
                  <a:gd name="connsiteY12" fmla="*/ 240807 h 316007"/>
                  <a:gd name="connsiteX13" fmla="*/ 20535 w 366142"/>
                  <a:gd name="connsiteY13" fmla="*/ 200079 h 316007"/>
                  <a:gd name="connsiteX14" fmla="*/ 70653 w 366142"/>
                  <a:gd name="connsiteY14" fmla="*/ 194871 h 316007"/>
                  <a:gd name="connsiteX15" fmla="*/ 20899 w 366142"/>
                  <a:gd name="connsiteY15" fmla="*/ 168840 h 316007"/>
                  <a:gd name="connsiteX16" fmla="*/ 0 w 366142"/>
                  <a:gd name="connsiteY16" fmla="*/ 146258 h 316007"/>
                  <a:gd name="connsiteX17" fmla="*/ 0 w 366142"/>
                  <a:gd name="connsiteY17" fmla="*/ 116697 h 316007"/>
                  <a:gd name="connsiteX18" fmla="*/ 14104 w 366142"/>
                  <a:gd name="connsiteY18" fmla="*/ 121836 h 316007"/>
                  <a:gd name="connsiteX19" fmla="*/ 40441 w 366142"/>
                  <a:gd name="connsiteY19" fmla="*/ 126434 h 316007"/>
                  <a:gd name="connsiteX20" fmla="*/ 20722 w 366142"/>
                  <a:gd name="connsiteY20" fmla="*/ 8541 h 316007"/>
                  <a:gd name="connsiteX21" fmla="*/ 168525 w 366142"/>
                  <a:gd name="connsiteY21" fmla="*/ 104817 h 316007"/>
                  <a:gd name="connsiteX22" fmla="*/ 165796 w 366142"/>
                  <a:gd name="connsiteY22" fmla="*/ 68430 h 316007"/>
                  <a:gd name="connsiteX23" fmla="*/ 241139 w 366142"/>
                  <a:gd name="connsiteY23" fmla="*/ 0 h 3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142" h="316007">
                    <a:moveTo>
                      <a:pt x="241139" y="0"/>
                    </a:moveTo>
                    <a:cubicBezTo>
                      <a:pt x="265040" y="0"/>
                      <a:pt x="292051" y="14516"/>
                      <a:pt x="306633" y="31202"/>
                    </a:cubicBezTo>
                    <a:cubicBezTo>
                      <a:pt x="327151" y="29858"/>
                      <a:pt x="335397" y="19692"/>
                      <a:pt x="349699" y="10558"/>
                    </a:cubicBezTo>
                    <a:cubicBezTo>
                      <a:pt x="343170" y="29574"/>
                      <a:pt x="336047" y="54091"/>
                      <a:pt x="325569" y="59830"/>
                    </a:cubicBezTo>
                    <a:cubicBezTo>
                      <a:pt x="340338" y="61437"/>
                      <a:pt x="353079" y="55334"/>
                      <a:pt x="366142" y="52395"/>
                    </a:cubicBezTo>
                    <a:cubicBezTo>
                      <a:pt x="361514" y="66282"/>
                      <a:pt x="342655" y="74263"/>
                      <a:pt x="334454" y="94697"/>
                    </a:cubicBezTo>
                    <a:cubicBezTo>
                      <a:pt x="326254" y="115131"/>
                      <a:pt x="329982" y="126199"/>
                      <a:pt x="316939" y="174999"/>
                    </a:cubicBezTo>
                    <a:cubicBezTo>
                      <a:pt x="296102" y="242622"/>
                      <a:pt x="276174" y="279635"/>
                      <a:pt x="184305" y="311458"/>
                    </a:cubicBezTo>
                    <a:cubicBezTo>
                      <a:pt x="152057" y="320905"/>
                      <a:pt x="83508" y="315693"/>
                      <a:pt x="27716" y="295316"/>
                    </a:cubicBezTo>
                    <a:lnTo>
                      <a:pt x="0" y="281129"/>
                    </a:lnTo>
                    <a:lnTo>
                      <a:pt x="0" y="268036"/>
                    </a:lnTo>
                    <a:lnTo>
                      <a:pt x="23178" y="266110"/>
                    </a:lnTo>
                    <a:cubicBezTo>
                      <a:pt x="63548" y="261698"/>
                      <a:pt x="90116" y="254801"/>
                      <a:pt x="108726" y="240807"/>
                    </a:cubicBezTo>
                    <a:cubicBezTo>
                      <a:pt x="87700" y="241375"/>
                      <a:pt x="35310" y="244403"/>
                      <a:pt x="20535" y="200079"/>
                    </a:cubicBezTo>
                    <a:cubicBezTo>
                      <a:pt x="37583" y="203299"/>
                      <a:pt x="59856" y="197334"/>
                      <a:pt x="70653" y="194871"/>
                    </a:cubicBezTo>
                    <a:cubicBezTo>
                      <a:pt x="57204" y="189662"/>
                      <a:pt x="37595" y="181773"/>
                      <a:pt x="20899" y="168840"/>
                    </a:cubicBezTo>
                    <a:lnTo>
                      <a:pt x="0" y="146258"/>
                    </a:lnTo>
                    <a:lnTo>
                      <a:pt x="0" y="116697"/>
                    </a:lnTo>
                    <a:lnTo>
                      <a:pt x="14104" y="121836"/>
                    </a:lnTo>
                    <a:cubicBezTo>
                      <a:pt x="23887" y="123910"/>
                      <a:pt x="33812" y="125203"/>
                      <a:pt x="40441" y="126434"/>
                    </a:cubicBezTo>
                    <a:cubicBezTo>
                      <a:pt x="9945" y="103325"/>
                      <a:pt x="-5039" y="60063"/>
                      <a:pt x="20722" y="8541"/>
                    </a:cubicBezTo>
                    <a:cubicBezTo>
                      <a:pt x="76047" y="73391"/>
                      <a:pt x="116697" y="97001"/>
                      <a:pt x="168525" y="104817"/>
                    </a:cubicBezTo>
                    <a:cubicBezTo>
                      <a:pt x="166649" y="98530"/>
                      <a:pt x="164888" y="89662"/>
                      <a:pt x="165796" y="68430"/>
                    </a:cubicBezTo>
                    <a:cubicBezTo>
                      <a:pt x="166838" y="44047"/>
                      <a:pt x="190944" y="0"/>
                      <a:pt x="24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0DE764B-29F3-482A-9215-DDE26F4EC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09375" y="4197069"/>
                <a:ext cx="172150" cy="348350"/>
              </a:xfrm>
              <a:custGeom>
                <a:avLst/>
                <a:gdLst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432915 w 432915"/>
                  <a:gd name="connsiteY2" fmla="*/ 455920 h 455920"/>
                  <a:gd name="connsiteX3" fmla="*/ 313271 w 432915"/>
                  <a:gd name="connsiteY3" fmla="*/ 455920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367184 w 432915"/>
                  <a:gd name="connsiteY8" fmla="*/ 6 h 455920"/>
                  <a:gd name="connsiteX9" fmla="*/ 399197 w 432915"/>
                  <a:gd name="connsiteY9" fmla="*/ 2823 h 455920"/>
                  <a:gd name="connsiteX10" fmla="*/ 393797 w 432915"/>
                  <a:gd name="connsiteY10" fmla="*/ 69600 h 455920"/>
                  <a:gd name="connsiteX11" fmla="*/ 313271 w 432915"/>
                  <a:gd name="connsiteY11" fmla="*/ 96177 h 455920"/>
                  <a:gd name="connsiteX12" fmla="*/ 313271 w 432915"/>
                  <a:gd name="connsiteY12" fmla="*/ 140898 h 455920"/>
                  <a:gd name="connsiteX13" fmla="*/ 391059 w 432915"/>
                  <a:gd name="connsiteY13" fmla="*/ 140898 h 455920"/>
                  <a:gd name="connsiteX14" fmla="*/ 385514 w 432915"/>
                  <a:gd name="connsiteY14" fmla="*/ 215050 h 455920"/>
                  <a:gd name="connsiteX15" fmla="*/ 313271 w 432915"/>
                  <a:gd name="connsiteY15" fmla="*/ 216436 h 455920"/>
                  <a:gd name="connsiteX16" fmla="*/ 313271 w 432915"/>
                  <a:gd name="connsiteY16" fmla="*/ 455355 h 455920"/>
                  <a:gd name="connsiteX17" fmla="*/ 228291 w 432915"/>
                  <a:gd name="connsiteY17" fmla="*/ 455355 h 455920"/>
                  <a:gd name="connsiteX18" fmla="*/ 228291 w 432915"/>
                  <a:gd name="connsiteY18" fmla="*/ 216436 h 455920"/>
                  <a:gd name="connsiteX19" fmla="*/ 173888 w 432915"/>
                  <a:gd name="connsiteY19" fmla="*/ 216436 h 455920"/>
                  <a:gd name="connsiteX20" fmla="*/ 173888 w 432915"/>
                  <a:gd name="connsiteY20" fmla="*/ 140898 h 455920"/>
                  <a:gd name="connsiteX21" fmla="*/ 228291 w 432915"/>
                  <a:gd name="connsiteY21" fmla="*/ 140898 h 455920"/>
                  <a:gd name="connsiteX22" fmla="*/ 228291 w 432915"/>
                  <a:gd name="connsiteY22" fmla="*/ 90429 h 455920"/>
                  <a:gd name="connsiteX23" fmla="*/ 228151 w 432915"/>
                  <a:gd name="connsiteY23" fmla="*/ 89940 h 455920"/>
                  <a:gd name="connsiteX24" fmla="*/ 324674 w 432915"/>
                  <a:gd name="connsiteY24" fmla="*/ 971 h 455920"/>
                  <a:gd name="connsiteX25" fmla="*/ 367184 w 432915"/>
                  <a:gd name="connsiteY25" fmla="*/ 6 h 455920"/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313271 w 432915"/>
                  <a:gd name="connsiteY2" fmla="*/ 455920 h 455920"/>
                  <a:gd name="connsiteX3" fmla="*/ 313271 w 432915"/>
                  <a:gd name="connsiteY3" fmla="*/ 455355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0 w 432915"/>
                  <a:gd name="connsiteY8" fmla="*/ 455355 h 455920"/>
                  <a:gd name="connsiteX9" fmla="*/ 367184 w 432915"/>
                  <a:gd name="connsiteY9" fmla="*/ 6 h 455920"/>
                  <a:gd name="connsiteX10" fmla="*/ 399197 w 432915"/>
                  <a:gd name="connsiteY10" fmla="*/ 2823 h 455920"/>
                  <a:gd name="connsiteX11" fmla="*/ 393797 w 432915"/>
                  <a:gd name="connsiteY11" fmla="*/ 69600 h 455920"/>
                  <a:gd name="connsiteX12" fmla="*/ 313271 w 432915"/>
                  <a:gd name="connsiteY12" fmla="*/ 96177 h 455920"/>
                  <a:gd name="connsiteX13" fmla="*/ 313271 w 432915"/>
                  <a:gd name="connsiteY13" fmla="*/ 140898 h 455920"/>
                  <a:gd name="connsiteX14" fmla="*/ 391059 w 432915"/>
                  <a:gd name="connsiteY14" fmla="*/ 140898 h 455920"/>
                  <a:gd name="connsiteX15" fmla="*/ 385514 w 432915"/>
                  <a:gd name="connsiteY15" fmla="*/ 215050 h 455920"/>
                  <a:gd name="connsiteX16" fmla="*/ 313271 w 432915"/>
                  <a:gd name="connsiteY16" fmla="*/ 216436 h 455920"/>
                  <a:gd name="connsiteX17" fmla="*/ 313271 w 432915"/>
                  <a:gd name="connsiteY17" fmla="*/ 455355 h 455920"/>
                  <a:gd name="connsiteX18" fmla="*/ 228291 w 432915"/>
                  <a:gd name="connsiteY18" fmla="*/ 455355 h 455920"/>
                  <a:gd name="connsiteX19" fmla="*/ 228291 w 432915"/>
                  <a:gd name="connsiteY19" fmla="*/ 216436 h 455920"/>
                  <a:gd name="connsiteX20" fmla="*/ 173888 w 432915"/>
                  <a:gd name="connsiteY20" fmla="*/ 216436 h 455920"/>
                  <a:gd name="connsiteX21" fmla="*/ 173888 w 432915"/>
                  <a:gd name="connsiteY21" fmla="*/ 140898 h 455920"/>
                  <a:gd name="connsiteX22" fmla="*/ 228291 w 432915"/>
                  <a:gd name="connsiteY22" fmla="*/ 140898 h 455920"/>
                  <a:gd name="connsiteX23" fmla="*/ 228291 w 432915"/>
                  <a:gd name="connsiteY23" fmla="*/ 90429 h 455920"/>
                  <a:gd name="connsiteX24" fmla="*/ 228151 w 432915"/>
                  <a:gd name="connsiteY24" fmla="*/ 89940 h 455920"/>
                  <a:gd name="connsiteX25" fmla="*/ 324674 w 432915"/>
                  <a:gd name="connsiteY25" fmla="*/ 971 h 455920"/>
                  <a:gd name="connsiteX26" fmla="*/ 367184 w 432915"/>
                  <a:gd name="connsiteY26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355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0 w 399197"/>
                  <a:gd name="connsiteY7" fmla="*/ 455355 h 455920"/>
                  <a:gd name="connsiteX8" fmla="*/ 367184 w 399197"/>
                  <a:gd name="connsiteY8" fmla="*/ 6 h 455920"/>
                  <a:gd name="connsiteX9" fmla="*/ 399197 w 399197"/>
                  <a:gd name="connsiteY9" fmla="*/ 2823 h 455920"/>
                  <a:gd name="connsiteX10" fmla="*/ 393797 w 399197"/>
                  <a:gd name="connsiteY10" fmla="*/ 69600 h 455920"/>
                  <a:gd name="connsiteX11" fmla="*/ 313271 w 399197"/>
                  <a:gd name="connsiteY11" fmla="*/ 96177 h 455920"/>
                  <a:gd name="connsiteX12" fmla="*/ 313271 w 399197"/>
                  <a:gd name="connsiteY12" fmla="*/ 140898 h 455920"/>
                  <a:gd name="connsiteX13" fmla="*/ 391059 w 399197"/>
                  <a:gd name="connsiteY13" fmla="*/ 140898 h 455920"/>
                  <a:gd name="connsiteX14" fmla="*/ 385514 w 399197"/>
                  <a:gd name="connsiteY14" fmla="*/ 215050 h 455920"/>
                  <a:gd name="connsiteX15" fmla="*/ 313271 w 399197"/>
                  <a:gd name="connsiteY15" fmla="*/ 216436 h 455920"/>
                  <a:gd name="connsiteX16" fmla="*/ 313271 w 399197"/>
                  <a:gd name="connsiteY16" fmla="*/ 455355 h 455920"/>
                  <a:gd name="connsiteX17" fmla="*/ 228291 w 399197"/>
                  <a:gd name="connsiteY17" fmla="*/ 455355 h 455920"/>
                  <a:gd name="connsiteX18" fmla="*/ 228291 w 399197"/>
                  <a:gd name="connsiteY18" fmla="*/ 216436 h 455920"/>
                  <a:gd name="connsiteX19" fmla="*/ 173888 w 399197"/>
                  <a:gd name="connsiteY19" fmla="*/ 216436 h 455920"/>
                  <a:gd name="connsiteX20" fmla="*/ 173888 w 399197"/>
                  <a:gd name="connsiteY20" fmla="*/ 140898 h 455920"/>
                  <a:gd name="connsiteX21" fmla="*/ 228291 w 399197"/>
                  <a:gd name="connsiteY21" fmla="*/ 140898 h 455920"/>
                  <a:gd name="connsiteX22" fmla="*/ 228291 w 399197"/>
                  <a:gd name="connsiteY22" fmla="*/ 90429 h 455920"/>
                  <a:gd name="connsiteX23" fmla="*/ 228151 w 399197"/>
                  <a:gd name="connsiteY23" fmla="*/ 89940 h 455920"/>
                  <a:gd name="connsiteX24" fmla="*/ 324674 w 399197"/>
                  <a:gd name="connsiteY24" fmla="*/ 971 h 455920"/>
                  <a:gd name="connsiteX25" fmla="*/ 367184 w 399197"/>
                  <a:gd name="connsiteY25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920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367184 w 399197"/>
                  <a:gd name="connsiteY7" fmla="*/ 6 h 455920"/>
                  <a:gd name="connsiteX8" fmla="*/ 399197 w 399197"/>
                  <a:gd name="connsiteY8" fmla="*/ 2823 h 455920"/>
                  <a:gd name="connsiteX9" fmla="*/ 393797 w 399197"/>
                  <a:gd name="connsiteY9" fmla="*/ 69600 h 455920"/>
                  <a:gd name="connsiteX10" fmla="*/ 313271 w 399197"/>
                  <a:gd name="connsiteY10" fmla="*/ 96177 h 455920"/>
                  <a:gd name="connsiteX11" fmla="*/ 313271 w 399197"/>
                  <a:gd name="connsiteY11" fmla="*/ 140898 h 455920"/>
                  <a:gd name="connsiteX12" fmla="*/ 391059 w 399197"/>
                  <a:gd name="connsiteY12" fmla="*/ 140898 h 455920"/>
                  <a:gd name="connsiteX13" fmla="*/ 385514 w 399197"/>
                  <a:gd name="connsiteY13" fmla="*/ 215050 h 455920"/>
                  <a:gd name="connsiteX14" fmla="*/ 313271 w 399197"/>
                  <a:gd name="connsiteY14" fmla="*/ 216436 h 455920"/>
                  <a:gd name="connsiteX15" fmla="*/ 313271 w 399197"/>
                  <a:gd name="connsiteY15" fmla="*/ 455355 h 455920"/>
                  <a:gd name="connsiteX16" fmla="*/ 228291 w 399197"/>
                  <a:gd name="connsiteY16" fmla="*/ 455355 h 455920"/>
                  <a:gd name="connsiteX17" fmla="*/ 228291 w 399197"/>
                  <a:gd name="connsiteY17" fmla="*/ 216436 h 455920"/>
                  <a:gd name="connsiteX18" fmla="*/ 173888 w 399197"/>
                  <a:gd name="connsiteY18" fmla="*/ 216436 h 455920"/>
                  <a:gd name="connsiteX19" fmla="*/ 173888 w 399197"/>
                  <a:gd name="connsiteY19" fmla="*/ 140898 h 455920"/>
                  <a:gd name="connsiteX20" fmla="*/ 228291 w 399197"/>
                  <a:gd name="connsiteY20" fmla="*/ 140898 h 455920"/>
                  <a:gd name="connsiteX21" fmla="*/ 228291 w 399197"/>
                  <a:gd name="connsiteY21" fmla="*/ 90429 h 455920"/>
                  <a:gd name="connsiteX22" fmla="*/ 228151 w 399197"/>
                  <a:gd name="connsiteY22" fmla="*/ 89940 h 455920"/>
                  <a:gd name="connsiteX23" fmla="*/ 324674 w 399197"/>
                  <a:gd name="connsiteY23" fmla="*/ 971 h 455920"/>
                  <a:gd name="connsiteX24" fmla="*/ 367184 w 399197"/>
                  <a:gd name="connsiteY24" fmla="*/ 6 h 455920"/>
                  <a:gd name="connsiteX0" fmla="*/ 139383 w 225309"/>
                  <a:gd name="connsiteY0" fmla="*/ 455355 h 455920"/>
                  <a:gd name="connsiteX1" fmla="*/ 139383 w 225309"/>
                  <a:gd name="connsiteY1" fmla="*/ 455920 h 455920"/>
                  <a:gd name="connsiteX2" fmla="*/ 139383 w 225309"/>
                  <a:gd name="connsiteY2" fmla="*/ 455355 h 455920"/>
                  <a:gd name="connsiteX3" fmla="*/ 54403 w 225309"/>
                  <a:gd name="connsiteY3" fmla="*/ 455920 h 455920"/>
                  <a:gd name="connsiteX4" fmla="*/ 54403 w 225309"/>
                  <a:gd name="connsiteY4" fmla="*/ 455355 h 455920"/>
                  <a:gd name="connsiteX5" fmla="*/ 54403 w 225309"/>
                  <a:gd name="connsiteY5" fmla="*/ 455920 h 455920"/>
                  <a:gd name="connsiteX6" fmla="*/ 193296 w 225309"/>
                  <a:gd name="connsiteY6" fmla="*/ 6 h 455920"/>
                  <a:gd name="connsiteX7" fmla="*/ 225309 w 225309"/>
                  <a:gd name="connsiteY7" fmla="*/ 2823 h 455920"/>
                  <a:gd name="connsiteX8" fmla="*/ 219909 w 225309"/>
                  <a:gd name="connsiteY8" fmla="*/ 69600 h 455920"/>
                  <a:gd name="connsiteX9" fmla="*/ 139383 w 225309"/>
                  <a:gd name="connsiteY9" fmla="*/ 96177 h 455920"/>
                  <a:gd name="connsiteX10" fmla="*/ 139383 w 225309"/>
                  <a:gd name="connsiteY10" fmla="*/ 140898 h 455920"/>
                  <a:gd name="connsiteX11" fmla="*/ 217171 w 225309"/>
                  <a:gd name="connsiteY11" fmla="*/ 140898 h 455920"/>
                  <a:gd name="connsiteX12" fmla="*/ 211626 w 225309"/>
                  <a:gd name="connsiteY12" fmla="*/ 215050 h 455920"/>
                  <a:gd name="connsiteX13" fmla="*/ 139383 w 225309"/>
                  <a:gd name="connsiteY13" fmla="*/ 216436 h 455920"/>
                  <a:gd name="connsiteX14" fmla="*/ 139383 w 225309"/>
                  <a:gd name="connsiteY14" fmla="*/ 455355 h 455920"/>
                  <a:gd name="connsiteX15" fmla="*/ 54403 w 225309"/>
                  <a:gd name="connsiteY15" fmla="*/ 455355 h 455920"/>
                  <a:gd name="connsiteX16" fmla="*/ 54403 w 225309"/>
                  <a:gd name="connsiteY16" fmla="*/ 216436 h 455920"/>
                  <a:gd name="connsiteX17" fmla="*/ 0 w 225309"/>
                  <a:gd name="connsiteY17" fmla="*/ 216436 h 455920"/>
                  <a:gd name="connsiteX18" fmla="*/ 0 w 225309"/>
                  <a:gd name="connsiteY18" fmla="*/ 140898 h 455920"/>
                  <a:gd name="connsiteX19" fmla="*/ 54403 w 225309"/>
                  <a:gd name="connsiteY19" fmla="*/ 140898 h 455920"/>
                  <a:gd name="connsiteX20" fmla="*/ 54403 w 225309"/>
                  <a:gd name="connsiteY20" fmla="*/ 90429 h 455920"/>
                  <a:gd name="connsiteX21" fmla="*/ 54263 w 225309"/>
                  <a:gd name="connsiteY21" fmla="*/ 89940 h 455920"/>
                  <a:gd name="connsiteX22" fmla="*/ 150786 w 225309"/>
                  <a:gd name="connsiteY22" fmla="*/ 971 h 455920"/>
                  <a:gd name="connsiteX23" fmla="*/ 193296 w 225309"/>
                  <a:gd name="connsiteY23" fmla="*/ 6 h 4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5309" h="455920">
                    <a:moveTo>
                      <a:pt x="139383" y="455355"/>
                    </a:moveTo>
                    <a:lnTo>
                      <a:pt x="139383" y="455920"/>
                    </a:lnTo>
                    <a:lnTo>
                      <a:pt x="139383" y="455355"/>
                    </a:lnTo>
                    <a:close/>
                    <a:moveTo>
                      <a:pt x="54403" y="455920"/>
                    </a:moveTo>
                    <a:lnTo>
                      <a:pt x="54403" y="455355"/>
                    </a:lnTo>
                    <a:lnTo>
                      <a:pt x="54403" y="455920"/>
                    </a:lnTo>
                    <a:close/>
                    <a:moveTo>
                      <a:pt x="193296" y="6"/>
                    </a:moveTo>
                    <a:cubicBezTo>
                      <a:pt x="204595" y="73"/>
                      <a:pt x="214144" y="770"/>
                      <a:pt x="225309" y="2823"/>
                    </a:cubicBezTo>
                    <a:cubicBezTo>
                      <a:pt x="225271" y="27274"/>
                      <a:pt x="222913" y="50194"/>
                      <a:pt x="219909" y="69600"/>
                    </a:cubicBezTo>
                    <a:cubicBezTo>
                      <a:pt x="188141" y="67117"/>
                      <a:pt x="138250" y="66776"/>
                      <a:pt x="139383" y="96177"/>
                    </a:cubicBezTo>
                    <a:lnTo>
                      <a:pt x="139383" y="140898"/>
                    </a:lnTo>
                    <a:lnTo>
                      <a:pt x="217171" y="140898"/>
                    </a:lnTo>
                    <a:lnTo>
                      <a:pt x="211626" y="215050"/>
                    </a:lnTo>
                    <a:lnTo>
                      <a:pt x="139383" y="216436"/>
                    </a:lnTo>
                    <a:lnTo>
                      <a:pt x="139383" y="455355"/>
                    </a:lnTo>
                    <a:lnTo>
                      <a:pt x="54403" y="455355"/>
                    </a:lnTo>
                    <a:lnTo>
                      <a:pt x="54403" y="216436"/>
                    </a:lnTo>
                    <a:lnTo>
                      <a:pt x="0" y="216436"/>
                    </a:lnTo>
                    <a:lnTo>
                      <a:pt x="0" y="140898"/>
                    </a:lnTo>
                    <a:lnTo>
                      <a:pt x="54403" y="140898"/>
                    </a:lnTo>
                    <a:lnTo>
                      <a:pt x="54403" y="90429"/>
                    </a:lnTo>
                    <a:cubicBezTo>
                      <a:pt x="54356" y="90266"/>
                      <a:pt x="54310" y="90103"/>
                      <a:pt x="54263" y="89940"/>
                    </a:cubicBezTo>
                    <a:cubicBezTo>
                      <a:pt x="54393" y="21715"/>
                      <a:pt x="104084" y="2174"/>
                      <a:pt x="150786" y="971"/>
                    </a:cubicBezTo>
                    <a:cubicBezTo>
                      <a:pt x="168948" y="503"/>
                      <a:pt x="181997" y="-60"/>
                      <a:pt x="193296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8CAD53-D0B6-4F4A-B288-984837CD697F}"/>
                  </a:ext>
                </a:extLst>
              </p:cNvPr>
              <p:cNvSpPr/>
              <p:nvPr/>
            </p:nvSpPr>
            <p:spPr>
              <a:xfrm>
                <a:off x="8105957" y="3478924"/>
                <a:ext cx="284621" cy="282605"/>
              </a:xfrm>
              <a:custGeom>
                <a:avLst/>
                <a:gdLst>
                  <a:gd name="connsiteX0" fmla="*/ 249204 w 299575"/>
                  <a:gd name="connsiteY0" fmla="*/ 123541 h 297454"/>
                  <a:gd name="connsiteX1" fmla="*/ 241250 w 299575"/>
                  <a:gd name="connsiteY1" fmla="*/ 136266 h 297454"/>
                  <a:gd name="connsiteX2" fmla="*/ 229055 w 299575"/>
                  <a:gd name="connsiteY2" fmla="*/ 198302 h 297454"/>
                  <a:gd name="connsiteX3" fmla="*/ 116648 w 299575"/>
                  <a:gd name="connsiteY3" fmla="*/ 234888 h 297454"/>
                  <a:gd name="connsiteX4" fmla="*/ 59914 w 299575"/>
                  <a:gd name="connsiteY4" fmla="*/ 135736 h 297454"/>
                  <a:gd name="connsiteX5" fmla="*/ 58324 w 299575"/>
                  <a:gd name="connsiteY5" fmla="*/ 125662 h 297454"/>
                  <a:gd name="connsiteX6" fmla="*/ 36585 w 299575"/>
                  <a:gd name="connsiteY6" fmla="*/ 125131 h 297454"/>
                  <a:gd name="connsiteX7" fmla="*/ 31813 w 299575"/>
                  <a:gd name="connsiteY7" fmla="*/ 137857 h 297454"/>
                  <a:gd name="connsiteX8" fmla="*/ 31813 w 299575"/>
                  <a:gd name="connsiteY8" fmla="*/ 247082 h 297454"/>
                  <a:gd name="connsiteX9" fmla="*/ 51961 w 299575"/>
                  <a:gd name="connsiteY9" fmla="*/ 266701 h 297454"/>
                  <a:gd name="connsiteX10" fmla="*/ 150052 w 299575"/>
                  <a:gd name="connsiteY10" fmla="*/ 266701 h 297454"/>
                  <a:gd name="connsiteX11" fmla="*/ 250794 w 299575"/>
                  <a:gd name="connsiteY11" fmla="*/ 266701 h 297454"/>
                  <a:gd name="connsiteX12" fmla="*/ 269352 w 299575"/>
                  <a:gd name="connsiteY12" fmla="*/ 250264 h 297454"/>
                  <a:gd name="connsiteX13" fmla="*/ 269352 w 299575"/>
                  <a:gd name="connsiteY13" fmla="*/ 134675 h 297454"/>
                  <a:gd name="connsiteX14" fmla="*/ 261863 w 299575"/>
                  <a:gd name="connsiteY14" fmla="*/ 123541 h 297454"/>
                  <a:gd name="connsiteX15" fmla="*/ 249204 w 299575"/>
                  <a:gd name="connsiteY15" fmla="*/ 123541 h 297454"/>
                  <a:gd name="connsiteX16" fmla="*/ 151642 w 299575"/>
                  <a:gd name="connsiteY16" fmla="*/ 88016 h 297454"/>
                  <a:gd name="connsiteX17" fmla="*/ 89076 w 299575"/>
                  <a:gd name="connsiteY17" fmla="*/ 147931 h 297454"/>
                  <a:gd name="connsiteX18" fmla="*/ 150582 w 299575"/>
                  <a:gd name="connsiteY18" fmla="*/ 208377 h 297454"/>
                  <a:gd name="connsiteX19" fmla="*/ 212088 w 299575"/>
                  <a:gd name="connsiteY19" fmla="*/ 148461 h 297454"/>
                  <a:gd name="connsiteX20" fmla="*/ 151642 w 299575"/>
                  <a:gd name="connsiteY20" fmla="*/ 88016 h 297454"/>
                  <a:gd name="connsiteX21" fmla="*/ 234357 w 299575"/>
                  <a:gd name="connsiteY21" fmla="*/ 29162 h 297454"/>
                  <a:gd name="connsiteX22" fmla="*/ 203605 w 299575"/>
                  <a:gd name="connsiteY22" fmla="*/ 60444 h 297454"/>
                  <a:gd name="connsiteX23" fmla="*/ 235948 w 299575"/>
                  <a:gd name="connsiteY23" fmla="*/ 92258 h 297454"/>
                  <a:gd name="connsiteX24" fmla="*/ 268822 w 299575"/>
                  <a:gd name="connsiteY24" fmla="*/ 59914 h 297454"/>
                  <a:gd name="connsiteX25" fmla="*/ 268822 w 299575"/>
                  <a:gd name="connsiteY25" fmla="*/ 53552 h 297454"/>
                  <a:gd name="connsiteX26" fmla="*/ 245492 w 299575"/>
                  <a:gd name="connsiteY26" fmla="*/ 29162 h 297454"/>
                  <a:gd name="connsiteX27" fmla="*/ 234357 w 299575"/>
                  <a:gd name="connsiteY27" fmla="*/ 29162 h 297454"/>
                  <a:gd name="connsiteX28" fmla="*/ 41887 w 299575"/>
                  <a:gd name="connsiteY28" fmla="*/ 0 h 297454"/>
                  <a:gd name="connsiteX29" fmla="*/ 258217 w 299575"/>
                  <a:gd name="connsiteY29" fmla="*/ 0 h 297454"/>
                  <a:gd name="connsiteX30" fmla="*/ 299575 w 299575"/>
                  <a:gd name="connsiteY30" fmla="*/ 41887 h 297454"/>
                  <a:gd name="connsiteX31" fmla="*/ 299575 w 299575"/>
                  <a:gd name="connsiteY31" fmla="*/ 255567 h 297454"/>
                  <a:gd name="connsiteX32" fmla="*/ 257687 w 299575"/>
                  <a:gd name="connsiteY32" fmla="*/ 297454 h 297454"/>
                  <a:gd name="connsiteX33" fmla="*/ 149522 w 299575"/>
                  <a:gd name="connsiteY33" fmla="*/ 297454 h 297454"/>
                  <a:gd name="connsiteX34" fmla="*/ 41357 w 299575"/>
                  <a:gd name="connsiteY34" fmla="*/ 297454 h 297454"/>
                  <a:gd name="connsiteX35" fmla="*/ 0 w 299575"/>
                  <a:gd name="connsiteY35" fmla="*/ 256096 h 297454"/>
                  <a:gd name="connsiteX36" fmla="*/ 0 w 299575"/>
                  <a:gd name="connsiteY36" fmla="*/ 41357 h 297454"/>
                  <a:gd name="connsiteX37" fmla="*/ 41887 w 299575"/>
                  <a:gd name="connsiteY37" fmla="*/ 0 h 2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9575" h="297454">
                    <a:moveTo>
                      <a:pt x="249204" y="123541"/>
                    </a:moveTo>
                    <a:cubicBezTo>
                      <a:pt x="240190" y="123011"/>
                      <a:pt x="239659" y="128843"/>
                      <a:pt x="241250" y="136266"/>
                    </a:cubicBezTo>
                    <a:cubicBezTo>
                      <a:pt x="245492" y="158536"/>
                      <a:pt x="240720" y="179214"/>
                      <a:pt x="229055" y="198302"/>
                    </a:cubicBezTo>
                    <a:cubicBezTo>
                      <a:pt x="206255" y="234888"/>
                      <a:pt x="158536" y="250264"/>
                      <a:pt x="116648" y="234888"/>
                    </a:cubicBezTo>
                    <a:cubicBezTo>
                      <a:pt x="83774" y="222692"/>
                      <a:pt x="50901" y="185577"/>
                      <a:pt x="59914" y="135736"/>
                    </a:cubicBezTo>
                    <a:cubicBezTo>
                      <a:pt x="60444" y="132555"/>
                      <a:pt x="62565" y="127252"/>
                      <a:pt x="58324" y="125662"/>
                    </a:cubicBezTo>
                    <a:cubicBezTo>
                      <a:pt x="51431" y="122481"/>
                      <a:pt x="43477" y="123541"/>
                      <a:pt x="36585" y="125131"/>
                    </a:cubicBezTo>
                    <a:cubicBezTo>
                      <a:pt x="30222" y="126722"/>
                      <a:pt x="31813" y="133085"/>
                      <a:pt x="31813" y="137857"/>
                    </a:cubicBezTo>
                    <a:cubicBezTo>
                      <a:pt x="31813" y="174442"/>
                      <a:pt x="31813" y="210497"/>
                      <a:pt x="31813" y="247082"/>
                    </a:cubicBezTo>
                    <a:cubicBezTo>
                      <a:pt x="31813" y="262989"/>
                      <a:pt x="35524" y="266701"/>
                      <a:pt x="51961" y="266701"/>
                    </a:cubicBezTo>
                    <a:cubicBezTo>
                      <a:pt x="84835" y="266701"/>
                      <a:pt x="117178" y="266701"/>
                      <a:pt x="150052" y="266701"/>
                    </a:cubicBezTo>
                    <a:cubicBezTo>
                      <a:pt x="183456" y="266701"/>
                      <a:pt x="217390" y="266701"/>
                      <a:pt x="250794" y="266701"/>
                    </a:cubicBezTo>
                    <a:cubicBezTo>
                      <a:pt x="262459" y="266701"/>
                      <a:pt x="269352" y="261929"/>
                      <a:pt x="269352" y="250264"/>
                    </a:cubicBezTo>
                    <a:cubicBezTo>
                      <a:pt x="269352" y="211558"/>
                      <a:pt x="269352" y="173382"/>
                      <a:pt x="269352" y="134675"/>
                    </a:cubicBezTo>
                    <a:cubicBezTo>
                      <a:pt x="268822" y="126987"/>
                      <a:pt x="265773" y="124337"/>
                      <a:pt x="261863" y="123541"/>
                    </a:cubicBezTo>
                    <a:cubicBezTo>
                      <a:pt x="257952" y="122746"/>
                      <a:pt x="253180" y="123806"/>
                      <a:pt x="249204" y="123541"/>
                    </a:cubicBezTo>
                    <a:close/>
                    <a:moveTo>
                      <a:pt x="151642" y="88016"/>
                    </a:moveTo>
                    <a:cubicBezTo>
                      <a:pt x="116648" y="87486"/>
                      <a:pt x="89076" y="113997"/>
                      <a:pt x="89076" y="147931"/>
                    </a:cubicBezTo>
                    <a:cubicBezTo>
                      <a:pt x="89076" y="180805"/>
                      <a:pt x="117178" y="208377"/>
                      <a:pt x="150582" y="208377"/>
                    </a:cubicBezTo>
                    <a:cubicBezTo>
                      <a:pt x="183986" y="208377"/>
                      <a:pt x="212088" y="181335"/>
                      <a:pt x="212088" y="148461"/>
                    </a:cubicBezTo>
                    <a:cubicBezTo>
                      <a:pt x="212088" y="115058"/>
                      <a:pt x="185577" y="88546"/>
                      <a:pt x="151642" y="88016"/>
                    </a:cubicBezTo>
                    <a:close/>
                    <a:moveTo>
                      <a:pt x="234357" y="29162"/>
                    </a:moveTo>
                    <a:cubicBezTo>
                      <a:pt x="207846" y="29162"/>
                      <a:pt x="204135" y="32873"/>
                      <a:pt x="203605" y="60444"/>
                    </a:cubicBezTo>
                    <a:cubicBezTo>
                      <a:pt x="203605" y="90137"/>
                      <a:pt x="205195" y="92258"/>
                      <a:pt x="235948" y="92258"/>
                    </a:cubicBezTo>
                    <a:cubicBezTo>
                      <a:pt x="267762" y="92258"/>
                      <a:pt x="268822" y="91197"/>
                      <a:pt x="268822" y="59914"/>
                    </a:cubicBezTo>
                    <a:cubicBezTo>
                      <a:pt x="268822" y="57794"/>
                      <a:pt x="268822" y="55673"/>
                      <a:pt x="268822" y="53552"/>
                    </a:cubicBezTo>
                    <a:cubicBezTo>
                      <a:pt x="268822" y="35524"/>
                      <a:pt x="263519" y="29692"/>
                      <a:pt x="245492" y="29162"/>
                    </a:cubicBezTo>
                    <a:cubicBezTo>
                      <a:pt x="241781" y="29162"/>
                      <a:pt x="238069" y="29162"/>
                      <a:pt x="234357" y="29162"/>
                    </a:cubicBezTo>
                    <a:close/>
                    <a:moveTo>
                      <a:pt x="41887" y="0"/>
                    </a:moveTo>
                    <a:cubicBezTo>
                      <a:pt x="113998" y="0"/>
                      <a:pt x="186108" y="0"/>
                      <a:pt x="258217" y="0"/>
                    </a:cubicBezTo>
                    <a:cubicBezTo>
                      <a:pt x="284728" y="0"/>
                      <a:pt x="299575" y="14846"/>
                      <a:pt x="299575" y="41887"/>
                    </a:cubicBezTo>
                    <a:cubicBezTo>
                      <a:pt x="299575" y="112937"/>
                      <a:pt x="299575" y="184517"/>
                      <a:pt x="299575" y="255567"/>
                    </a:cubicBezTo>
                    <a:cubicBezTo>
                      <a:pt x="299575" y="283138"/>
                      <a:pt x="285789" y="297454"/>
                      <a:pt x="257687" y="297454"/>
                    </a:cubicBezTo>
                    <a:cubicBezTo>
                      <a:pt x="221632" y="297454"/>
                      <a:pt x="185577" y="297454"/>
                      <a:pt x="149522" y="297454"/>
                    </a:cubicBezTo>
                    <a:cubicBezTo>
                      <a:pt x="113467" y="297454"/>
                      <a:pt x="77412" y="297454"/>
                      <a:pt x="41357" y="297454"/>
                    </a:cubicBezTo>
                    <a:cubicBezTo>
                      <a:pt x="14315" y="297454"/>
                      <a:pt x="0" y="283138"/>
                      <a:pt x="0" y="256096"/>
                    </a:cubicBezTo>
                    <a:cubicBezTo>
                      <a:pt x="0" y="184517"/>
                      <a:pt x="0" y="112937"/>
                      <a:pt x="0" y="41357"/>
                    </a:cubicBezTo>
                    <a:cubicBezTo>
                      <a:pt x="0" y="14315"/>
                      <a:pt x="14846" y="0"/>
                      <a:pt x="4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aphic 21">
              <a:extLst>
                <a:ext uri="{FF2B5EF4-FFF2-40B4-BE49-F238E27FC236}">
                  <a16:creationId xmlns:a16="http://schemas.microsoft.com/office/drawing/2014/main" id="{F9D04BE4-D155-479B-9918-6C9CACE511B1}"/>
                </a:ext>
              </a:extLst>
            </p:cNvPr>
            <p:cNvGrpSpPr/>
            <p:nvPr/>
          </p:nvGrpSpPr>
          <p:grpSpPr>
            <a:xfrm>
              <a:off x="8955569" y="3191206"/>
              <a:ext cx="1044161" cy="1340547"/>
              <a:chOff x="3425127" y="0"/>
              <a:chExt cx="5341746" cy="6858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4B5E84-9439-46C2-9EC4-7E23D9D4EB18}"/>
                  </a:ext>
                </a:extLst>
              </p:cNvPr>
              <p:cNvSpPr/>
              <p:nvPr/>
            </p:nvSpPr>
            <p:spPr>
              <a:xfrm>
                <a:off x="3425013" y="0"/>
                <a:ext cx="5341478" cy="6856954"/>
              </a:xfrm>
              <a:custGeom>
                <a:avLst/>
                <a:gdLst>
                  <a:gd name="connsiteX0" fmla="*/ 2688415 w 5341478"/>
                  <a:gd name="connsiteY0" fmla="*/ 0 h 6856954"/>
                  <a:gd name="connsiteX1" fmla="*/ 25123 w 5341478"/>
                  <a:gd name="connsiteY1" fmla="*/ 1019550 h 6856954"/>
                  <a:gd name="connsiteX2" fmla="*/ 25123 w 5341478"/>
                  <a:gd name="connsiteY2" fmla="*/ 3846231 h 6856954"/>
                  <a:gd name="connsiteX3" fmla="*/ 2642056 w 5341478"/>
                  <a:gd name="connsiteY3" fmla="*/ 6856955 h 6856954"/>
                  <a:gd name="connsiteX4" fmla="*/ 5338636 w 5341478"/>
                  <a:gd name="connsiteY4" fmla="*/ 3952543 h 6856954"/>
                  <a:gd name="connsiteX5" fmla="*/ 5338636 w 5341478"/>
                  <a:gd name="connsiteY5" fmla="*/ 1048917 h 6856954"/>
                  <a:gd name="connsiteX6" fmla="*/ 2688415 w 5341478"/>
                  <a:gd name="connsiteY6" fmla="*/ 0 h 685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1478" h="6856954">
                    <a:moveTo>
                      <a:pt x="2688415" y="0"/>
                    </a:moveTo>
                    <a:cubicBezTo>
                      <a:pt x="2688415" y="0"/>
                      <a:pt x="956487" y="1166644"/>
                      <a:pt x="25123" y="1019550"/>
                    </a:cubicBezTo>
                    <a:cubicBezTo>
                      <a:pt x="-26116" y="2058707"/>
                      <a:pt x="15276" y="3058651"/>
                      <a:pt x="25123" y="3846231"/>
                    </a:cubicBezTo>
                    <a:cubicBezTo>
                      <a:pt x="54577" y="5744861"/>
                      <a:pt x="2642056" y="6856955"/>
                      <a:pt x="2642056" y="6856955"/>
                    </a:cubicBezTo>
                    <a:cubicBezTo>
                      <a:pt x="2642056" y="6856955"/>
                      <a:pt x="5064141" y="5921234"/>
                      <a:pt x="5338636" y="3952543"/>
                    </a:cubicBezTo>
                    <a:cubicBezTo>
                      <a:pt x="5328789" y="2980224"/>
                      <a:pt x="5348483" y="1950827"/>
                      <a:pt x="5338636" y="1048917"/>
                    </a:cubicBezTo>
                    <a:cubicBezTo>
                      <a:pt x="3593636" y="764663"/>
                      <a:pt x="2688415" y="0"/>
                      <a:pt x="2688415" y="0"/>
                    </a:cubicBezTo>
                    <a:close/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EA223F-4C06-47E1-8374-01B27CFEB8C2}"/>
                  </a:ext>
                </a:extLst>
              </p:cNvPr>
              <p:cNvSpPr/>
              <p:nvPr/>
            </p:nvSpPr>
            <p:spPr>
              <a:xfrm>
                <a:off x="3692070" y="321376"/>
                <a:ext cx="4817313" cy="6184138"/>
              </a:xfrm>
              <a:custGeom>
                <a:avLst/>
                <a:gdLst>
                  <a:gd name="connsiteX0" fmla="*/ 2424582 w 4817313"/>
                  <a:gd name="connsiteY0" fmla="*/ 0 h 6184138"/>
                  <a:gd name="connsiteX1" fmla="*/ 22626 w 4817313"/>
                  <a:gd name="connsiteY1" fmla="*/ 919512 h 6184138"/>
                  <a:gd name="connsiteX2" fmla="*/ 22626 w 4817313"/>
                  <a:gd name="connsiteY2" fmla="*/ 3468824 h 6184138"/>
                  <a:gd name="connsiteX3" fmla="*/ 2382841 w 4817313"/>
                  <a:gd name="connsiteY3" fmla="*/ 6184138 h 6184138"/>
                  <a:gd name="connsiteX4" fmla="*/ 4814773 w 4817313"/>
                  <a:gd name="connsiteY4" fmla="*/ 3564766 h 6184138"/>
                  <a:gd name="connsiteX5" fmla="*/ 4814773 w 4817313"/>
                  <a:gd name="connsiteY5" fmla="*/ 946003 h 6184138"/>
                  <a:gd name="connsiteX6" fmla="*/ 2424582 w 4817313"/>
                  <a:gd name="connsiteY6" fmla="*/ 0 h 618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7313" h="6184138">
                    <a:moveTo>
                      <a:pt x="2424582" y="0"/>
                    </a:moveTo>
                    <a:cubicBezTo>
                      <a:pt x="2424582" y="0"/>
                      <a:pt x="862578" y="1052141"/>
                      <a:pt x="22626" y="919512"/>
                    </a:cubicBezTo>
                    <a:cubicBezTo>
                      <a:pt x="-23559" y="1856714"/>
                      <a:pt x="13825" y="2758537"/>
                      <a:pt x="22626" y="3468824"/>
                    </a:cubicBezTo>
                    <a:cubicBezTo>
                      <a:pt x="49117" y="5181145"/>
                      <a:pt x="2382841" y="6184138"/>
                      <a:pt x="2382841" y="6184138"/>
                    </a:cubicBezTo>
                    <a:cubicBezTo>
                      <a:pt x="2382841" y="6184138"/>
                      <a:pt x="4567206" y="5340265"/>
                      <a:pt x="4814773" y="3564766"/>
                    </a:cubicBezTo>
                    <a:cubicBezTo>
                      <a:pt x="4805973" y="2687778"/>
                      <a:pt x="4823575" y="1759465"/>
                      <a:pt x="4814773" y="946003"/>
                    </a:cubicBezTo>
                    <a:cubicBezTo>
                      <a:pt x="3240919" y="689634"/>
                      <a:pt x="2424582" y="0"/>
                      <a:pt x="2424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59A5936-DAB8-4EAC-94A4-410DE9FB01F3}"/>
                  </a:ext>
                </a:extLst>
              </p:cNvPr>
              <p:cNvSpPr/>
              <p:nvPr/>
            </p:nvSpPr>
            <p:spPr>
              <a:xfrm>
                <a:off x="5077582" y="3107623"/>
                <a:ext cx="1971904" cy="1813799"/>
              </a:xfrm>
              <a:custGeom>
                <a:avLst/>
                <a:gdLst>
                  <a:gd name="connsiteX0" fmla="*/ 1970433 w 1971904"/>
                  <a:gd name="connsiteY0" fmla="*/ 1441139 h 1813799"/>
                  <a:gd name="connsiteX1" fmla="*/ 0 w 1971904"/>
                  <a:gd name="connsiteY1" fmla="*/ 1441139 h 1813799"/>
                  <a:gd name="connsiteX2" fmla="*/ 0 w 1971904"/>
                  <a:gd name="connsiteY2" fmla="*/ 0 h 1813799"/>
                  <a:gd name="connsiteX3" fmla="*/ 1970433 w 1971904"/>
                  <a:gd name="connsiteY3" fmla="*/ 0 h 1813799"/>
                  <a:gd name="connsiteX4" fmla="*/ 1970433 w 1971904"/>
                  <a:gd name="connsiteY4" fmla="*/ 1441139 h 18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904" h="1813799">
                    <a:moveTo>
                      <a:pt x="1970433" y="1441139"/>
                    </a:moveTo>
                    <a:cubicBezTo>
                      <a:pt x="1467194" y="1954225"/>
                      <a:pt x="555524" y="1921547"/>
                      <a:pt x="0" y="1441139"/>
                    </a:cubicBezTo>
                    <a:cubicBezTo>
                      <a:pt x="0" y="1079329"/>
                      <a:pt x="0" y="0"/>
                      <a:pt x="0" y="0"/>
                    </a:cubicBezTo>
                    <a:lnTo>
                      <a:pt x="1970433" y="0"/>
                    </a:lnTo>
                    <a:cubicBezTo>
                      <a:pt x="1970433" y="87"/>
                      <a:pt x="1973745" y="1079329"/>
                      <a:pt x="1970433" y="1441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D89E526-FA8C-4C62-95C6-DE8D0C542982}"/>
                  </a:ext>
                </a:extLst>
              </p:cNvPr>
              <p:cNvSpPr/>
              <p:nvPr/>
            </p:nvSpPr>
            <p:spPr>
              <a:xfrm>
                <a:off x="5332382" y="1718072"/>
                <a:ext cx="1483576" cy="1261366"/>
              </a:xfrm>
              <a:custGeom>
                <a:avLst/>
                <a:gdLst>
                  <a:gd name="connsiteX0" fmla="*/ 741832 w 1483576"/>
                  <a:gd name="connsiteY0" fmla="*/ 0 h 1261366"/>
                  <a:gd name="connsiteX1" fmla="*/ 741832 w 1483576"/>
                  <a:gd name="connsiteY1" fmla="*/ 0 h 1261366"/>
                  <a:gd name="connsiteX2" fmla="*/ 0 w 1483576"/>
                  <a:gd name="connsiteY2" fmla="*/ 741745 h 1261366"/>
                  <a:gd name="connsiteX3" fmla="*/ 0 w 1483576"/>
                  <a:gd name="connsiteY3" fmla="*/ 1261367 h 1261366"/>
                  <a:gd name="connsiteX4" fmla="*/ 292445 w 1483576"/>
                  <a:gd name="connsiteY4" fmla="*/ 1261367 h 1261366"/>
                  <a:gd name="connsiteX5" fmla="*/ 292445 w 1483576"/>
                  <a:gd name="connsiteY5" fmla="*/ 735209 h 1261366"/>
                  <a:gd name="connsiteX6" fmla="*/ 719698 w 1483576"/>
                  <a:gd name="connsiteY6" fmla="*/ 307956 h 1261366"/>
                  <a:gd name="connsiteX7" fmla="*/ 719698 w 1483576"/>
                  <a:gd name="connsiteY7" fmla="*/ 307956 h 1261366"/>
                  <a:gd name="connsiteX8" fmla="*/ 1146950 w 1483576"/>
                  <a:gd name="connsiteY8" fmla="*/ 735209 h 1261366"/>
                  <a:gd name="connsiteX9" fmla="*/ 1146950 w 1483576"/>
                  <a:gd name="connsiteY9" fmla="*/ 1261367 h 1261366"/>
                  <a:gd name="connsiteX10" fmla="*/ 1483576 w 1483576"/>
                  <a:gd name="connsiteY10" fmla="*/ 1261367 h 1261366"/>
                  <a:gd name="connsiteX11" fmla="*/ 1483576 w 1483576"/>
                  <a:gd name="connsiteY11" fmla="*/ 741745 h 1261366"/>
                  <a:gd name="connsiteX12" fmla="*/ 741832 w 1483576"/>
                  <a:gd name="connsiteY12" fmla="*/ 0 h 126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3576" h="1261366">
                    <a:moveTo>
                      <a:pt x="741832" y="0"/>
                    </a:moveTo>
                    <a:lnTo>
                      <a:pt x="741832" y="0"/>
                    </a:lnTo>
                    <a:cubicBezTo>
                      <a:pt x="332182" y="0"/>
                      <a:pt x="0" y="332095"/>
                      <a:pt x="0" y="741745"/>
                    </a:cubicBezTo>
                    <a:lnTo>
                      <a:pt x="0" y="1261367"/>
                    </a:lnTo>
                    <a:lnTo>
                      <a:pt x="292445" y="1261367"/>
                    </a:lnTo>
                    <a:lnTo>
                      <a:pt x="292445" y="735209"/>
                    </a:lnTo>
                    <a:cubicBezTo>
                      <a:pt x="292445" y="499231"/>
                      <a:pt x="483720" y="307956"/>
                      <a:pt x="719698" y="307956"/>
                    </a:cubicBezTo>
                    <a:lnTo>
                      <a:pt x="719698" y="307956"/>
                    </a:lnTo>
                    <a:cubicBezTo>
                      <a:pt x="955676" y="307956"/>
                      <a:pt x="1146950" y="499231"/>
                      <a:pt x="1146950" y="735209"/>
                    </a:cubicBezTo>
                    <a:lnTo>
                      <a:pt x="1146950" y="1261367"/>
                    </a:lnTo>
                    <a:lnTo>
                      <a:pt x="1483576" y="1261367"/>
                    </a:lnTo>
                    <a:lnTo>
                      <a:pt x="1483576" y="741745"/>
                    </a:lnTo>
                    <a:cubicBezTo>
                      <a:pt x="1483664" y="332095"/>
                      <a:pt x="1151569" y="0"/>
                      <a:pt x="7418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4FB3CD7-D28A-4431-8E99-D5EC0C8274C2}"/>
                  </a:ext>
                </a:extLst>
              </p:cNvPr>
              <p:cNvSpPr/>
              <p:nvPr/>
            </p:nvSpPr>
            <p:spPr>
              <a:xfrm>
                <a:off x="5864640" y="3547424"/>
                <a:ext cx="405205" cy="796469"/>
              </a:xfrm>
              <a:custGeom>
                <a:avLst/>
                <a:gdLst>
                  <a:gd name="connsiteX0" fmla="*/ 353618 w 405205"/>
                  <a:gd name="connsiteY0" fmla="*/ 639528 h 796469"/>
                  <a:gd name="connsiteX1" fmla="*/ 310135 w 405205"/>
                  <a:gd name="connsiteY1" fmla="*/ 639528 h 796469"/>
                  <a:gd name="connsiteX2" fmla="*/ 311529 w 405205"/>
                  <a:gd name="connsiteY2" fmla="*/ 628026 h 796469"/>
                  <a:gd name="connsiteX3" fmla="*/ 311529 w 405205"/>
                  <a:gd name="connsiteY3" fmla="*/ 570861 h 796469"/>
                  <a:gd name="connsiteX4" fmla="*/ 261685 w 405205"/>
                  <a:gd name="connsiteY4" fmla="*/ 521016 h 796469"/>
                  <a:gd name="connsiteX5" fmla="*/ 261423 w 405205"/>
                  <a:gd name="connsiteY5" fmla="*/ 521016 h 796469"/>
                  <a:gd name="connsiteX6" fmla="*/ 261423 w 405205"/>
                  <a:gd name="connsiteY6" fmla="*/ 396492 h 796469"/>
                  <a:gd name="connsiteX7" fmla="*/ 405206 w 405205"/>
                  <a:gd name="connsiteY7" fmla="*/ 202603 h 796469"/>
                  <a:gd name="connsiteX8" fmla="*/ 202603 w 405205"/>
                  <a:gd name="connsiteY8" fmla="*/ 0 h 796469"/>
                  <a:gd name="connsiteX9" fmla="*/ 0 w 405205"/>
                  <a:gd name="connsiteY9" fmla="*/ 202603 h 796469"/>
                  <a:gd name="connsiteX10" fmla="*/ 143783 w 405205"/>
                  <a:gd name="connsiteY10" fmla="*/ 396492 h 796469"/>
                  <a:gd name="connsiteX11" fmla="*/ 143783 w 405205"/>
                  <a:gd name="connsiteY11" fmla="*/ 521016 h 796469"/>
                  <a:gd name="connsiteX12" fmla="*/ 143521 w 405205"/>
                  <a:gd name="connsiteY12" fmla="*/ 521016 h 796469"/>
                  <a:gd name="connsiteX13" fmla="*/ 93677 w 405205"/>
                  <a:gd name="connsiteY13" fmla="*/ 570861 h 796469"/>
                  <a:gd name="connsiteX14" fmla="*/ 93677 w 405205"/>
                  <a:gd name="connsiteY14" fmla="*/ 628026 h 796469"/>
                  <a:gd name="connsiteX15" fmla="*/ 95071 w 405205"/>
                  <a:gd name="connsiteY15" fmla="*/ 639528 h 796469"/>
                  <a:gd name="connsiteX16" fmla="*/ 51587 w 405205"/>
                  <a:gd name="connsiteY16" fmla="*/ 639528 h 796469"/>
                  <a:gd name="connsiteX17" fmla="*/ 21785 w 405205"/>
                  <a:gd name="connsiteY17" fmla="*/ 669330 h 796469"/>
                  <a:gd name="connsiteX18" fmla="*/ 21785 w 405205"/>
                  <a:gd name="connsiteY18" fmla="*/ 766667 h 796469"/>
                  <a:gd name="connsiteX19" fmla="*/ 51587 w 405205"/>
                  <a:gd name="connsiteY19" fmla="*/ 796469 h 796469"/>
                  <a:gd name="connsiteX20" fmla="*/ 353705 w 405205"/>
                  <a:gd name="connsiteY20" fmla="*/ 796469 h 796469"/>
                  <a:gd name="connsiteX21" fmla="*/ 383508 w 405205"/>
                  <a:gd name="connsiteY21" fmla="*/ 766667 h 796469"/>
                  <a:gd name="connsiteX22" fmla="*/ 383508 w 405205"/>
                  <a:gd name="connsiteY22" fmla="*/ 669330 h 796469"/>
                  <a:gd name="connsiteX23" fmla="*/ 353618 w 405205"/>
                  <a:gd name="connsiteY23" fmla="*/ 639528 h 79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5205" h="796469">
                    <a:moveTo>
                      <a:pt x="353618" y="639528"/>
                    </a:moveTo>
                    <a:lnTo>
                      <a:pt x="310135" y="639528"/>
                    </a:lnTo>
                    <a:cubicBezTo>
                      <a:pt x="311006" y="635781"/>
                      <a:pt x="311529" y="631947"/>
                      <a:pt x="311529" y="628026"/>
                    </a:cubicBezTo>
                    <a:lnTo>
                      <a:pt x="311529" y="570861"/>
                    </a:lnTo>
                    <a:cubicBezTo>
                      <a:pt x="311529" y="543324"/>
                      <a:pt x="289221" y="521016"/>
                      <a:pt x="261685" y="521016"/>
                    </a:cubicBezTo>
                    <a:lnTo>
                      <a:pt x="261423" y="521016"/>
                    </a:lnTo>
                    <a:lnTo>
                      <a:pt x="261423" y="396492"/>
                    </a:lnTo>
                    <a:cubicBezTo>
                      <a:pt x="344643" y="371308"/>
                      <a:pt x="405206" y="294014"/>
                      <a:pt x="405206" y="202603"/>
                    </a:cubicBezTo>
                    <a:cubicBezTo>
                      <a:pt x="405206" y="90714"/>
                      <a:pt x="314492" y="0"/>
                      <a:pt x="202603" y="0"/>
                    </a:cubicBezTo>
                    <a:cubicBezTo>
                      <a:pt x="90714" y="0"/>
                      <a:pt x="0" y="90714"/>
                      <a:pt x="0" y="202603"/>
                    </a:cubicBezTo>
                    <a:cubicBezTo>
                      <a:pt x="0" y="294014"/>
                      <a:pt x="60563" y="371308"/>
                      <a:pt x="143783" y="396492"/>
                    </a:cubicBezTo>
                    <a:lnTo>
                      <a:pt x="143783" y="521016"/>
                    </a:lnTo>
                    <a:lnTo>
                      <a:pt x="143521" y="521016"/>
                    </a:lnTo>
                    <a:cubicBezTo>
                      <a:pt x="115985" y="521016"/>
                      <a:pt x="93677" y="543324"/>
                      <a:pt x="93677" y="570861"/>
                    </a:cubicBezTo>
                    <a:lnTo>
                      <a:pt x="93677" y="628026"/>
                    </a:lnTo>
                    <a:cubicBezTo>
                      <a:pt x="93677" y="632034"/>
                      <a:pt x="94199" y="635868"/>
                      <a:pt x="95071" y="639528"/>
                    </a:cubicBezTo>
                    <a:lnTo>
                      <a:pt x="51587" y="639528"/>
                    </a:lnTo>
                    <a:cubicBezTo>
                      <a:pt x="35118" y="639528"/>
                      <a:pt x="21785" y="652861"/>
                      <a:pt x="21785" y="669330"/>
                    </a:cubicBezTo>
                    <a:lnTo>
                      <a:pt x="21785" y="766667"/>
                    </a:lnTo>
                    <a:cubicBezTo>
                      <a:pt x="21785" y="783137"/>
                      <a:pt x="35118" y="796469"/>
                      <a:pt x="51587" y="796469"/>
                    </a:cubicBezTo>
                    <a:lnTo>
                      <a:pt x="353705" y="796469"/>
                    </a:lnTo>
                    <a:cubicBezTo>
                      <a:pt x="370175" y="796469"/>
                      <a:pt x="383508" y="783137"/>
                      <a:pt x="383508" y="766667"/>
                    </a:cubicBezTo>
                    <a:lnTo>
                      <a:pt x="383508" y="669330"/>
                    </a:lnTo>
                    <a:cubicBezTo>
                      <a:pt x="383333" y="652861"/>
                      <a:pt x="370001" y="639528"/>
                      <a:pt x="353618" y="639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0" name="Block Arc 25">
            <a:extLst>
              <a:ext uri="{FF2B5EF4-FFF2-40B4-BE49-F238E27FC236}">
                <a16:creationId xmlns:a16="http://schemas.microsoft.com/office/drawing/2014/main" id="{E94BFA5C-0305-4357-B6C6-3FB642055E32}"/>
              </a:ext>
            </a:extLst>
          </p:cNvPr>
          <p:cNvSpPr/>
          <p:nvPr/>
        </p:nvSpPr>
        <p:spPr>
          <a:xfrm>
            <a:off x="2684929" y="3765475"/>
            <a:ext cx="324798" cy="39654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1" name="Rounded Rectangle 32">
            <a:extLst>
              <a:ext uri="{FF2B5EF4-FFF2-40B4-BE49-F238E27FC236}">
                <a16:creationId xmlns:a16="http://schemas.microsoft.com/office/drawing/2014/main" id="{326364D4-E070-47A5-AE3F-373A1AD80569}"/>
              </a:ext>
            </a:extLst>
          </p:cNvPr>
          <p:cNvSpPr/>
          <p:nvPr/>
        </p:nvSpPr>
        <p:spPr>
          <a:xfrm>
            <a:off x="1068732" y="2058011"/>
            <a:ext cx="401664" cy="430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Isosceles Triangle 5">
            <a:extLst>
              <a:ext uri="{FF2B5EF4-FFF2-40B4-BE49-F238E27FC236}">
                <a16:creationId xmlns:a16="http://schemas.microsoft.com/office/drawing/2014/main" id="{4FE3DB20-44A0-49E5-A75F-FCC92CCF2A3F}"/>
              </a:ext>
            </a:extLst>
          </p:cNvPr>
          <p:cNvSpPr>
            <a:spLocks noChangeAspect="1"/>
          </p:cNvSpPr>
          <p:nvPr/>
        </p:nvSpPr>
        <p:spPr>
          <a:xfrm>
            <a:off x="1934043" y="2951111"/>
            <a:ext cx="402399" cy="401964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824E30E-21D5-4F10-85FA-B23E63C397D3}"/>
              </a:ext>
            </a:extLst>
          </p:cNvPr>
          <p:cNvSpPr>
            <a:spLocks noChangeAspect="1"/>
          </p:cNvSpPr>
          <p:nvPr/>
        </p:nvSpPr>
        <p:spPr>
          <a:xfrm>
            <a:off x="3389302" y="456756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21114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4DE59-8EEF-4715-9E61-F4B425AF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on Iris dataset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D91465C-B390-4E36-8BCA-3B25ABE7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586183"/>
            <a:ext cx="5828261" cy="349695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9C91F92-8766-44FF-BEC0-43EAC02F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644468"/>
            <a:ext cx="5828261" cy="33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CACF-0F4C-471B-A351-07D7427E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Iris Tree 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1F99BEF-A153-489C-B3E1-E2A3237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65" y="1814234"/>
            <a:ext cx="9962546" cy="49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724E7-E908-48F1-8BF6-DAB83039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on Wine dataset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1B0CF80-171F-44B0-82A8-AEE71C448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586183"/>
            <a:ext cx="5828261" cy="349695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22FC597-4F98-46BF-86AC-F04AFA86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637182"/>
            <a:ext cx="5828261" cy="33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7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1D032-282C-40C3-BEDF-F7516CE8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Wine Tree 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72D02EA-0C24-4333-B261-F8B9262C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50" y="2003510"/>
            <a:ext cx="9708980" cy="48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2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37-2237-42F8-B69A-BCE2CE91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490" y="1116086"/>
            <a:ext cx="5801917" cy="644621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Conclusions</a:t>
            </a:r>
            <a:endParaRPr lang="en-GB" sz="4000" dirty="0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C08A2377-55BA-44F9-B3F9-4476900C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F9C0-9CF9-4CCE-800F-D3C967C3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677" y="2060456"/>
            <a:ext cx="8727247" cy="464791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The greater the tree’s depth, the more branches it has, the higher the score.</a:t>
            </a:r>
          </a:p>
          <a:p>
            <a:r>
              <a:rPr lang="en-US" sz="2400" dirty="0">
                <a:latin typeface="+mj-lt"/>
              </a:rPr>
              <a:t>For all the windows we got the same accuracy results. The difference was in the running time: the greater the window, the higher the runtime.</a:t>
            </a:r>
          </a:p>
          <a:p>
            <a:r>
              <a:rPr lang="en-US" sz="2400" dirty="0">
                <a:latin typeface="+mj-lt"/>
              </a:rPr>
              <a:t>The higher the </a:t>
            </a:r>
            <a:r>
              <a:rPr lang="en-US" sz="2400" dirty="0" err="1">
                <a:latin typeface="+mj-lt"/>
              </a:rPr>
              <a:t>polynom’s</a:t>
            </a:r>
            <a:r>
              <a:rPr lang="en-US" sz="2400" dirty="0">
                <a:latin typeface="+mj-lt"/>
              </a:rPr>
              <a:t> degree, the higher the score for Algorithm 1.</a:t>
            </a:r>
          </a:p>
          <a:p>
            <a:r>
              <a:rPr lang="en-GB" sz="2400" dirty="0">
                <a:latin typeface="+mj-lt"/>
              </a:rPr>
              <a:t>The average polynomial degree that gave us the best score is 15.</a:t>
            </a:r>
          </a:p>
          <a:p>
            <a:r>
              <a:rPr lang="en-GB" sz="2400" dirty="0">
                <a:latin typeface="+mj-lt"/>
              </a:rPr>
              <a:t>We can observe that our score results are similar to scikit-learn results</a:t>
            </a:r>
          </a:p>
        </p:txBody>
      </p:sp>
      <p:pic>
        <p:nvPicPr>
          <p:cNvPr id="9" name="Graphic 8" descr="Deciduous tree">
            <a:extLst>
              <a:ext uri="{FF2B5EF4-FFF2-40B4-BE49-F238E27FC236}">
                <a16:creationId xmlns:a16="http://schemas.microsoft.com/office/drawing/2014/main" id="{724E9807-ED71-4F4D-9669-371C80E3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C0DADC-CEA0-45C4-8DB3-CD1BDB15E17B}"/>
              </a:ext>
            </a:extLst>
          </p:cNvPr>
          <p:cNvGrpSpPr/>
          <p:nvPr/>
        </p:nvGrpSpPr>
        <p:grpSpPr>
          <a:xfrm>
            <a:off x="5756366" y="1850105"/>
            <a:ext cx="6435634" cy="5007895"/>
            <a:chOff x="7001691" y="2819156"/>
            <a:chExt cx="5190309" cy="403884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04A7FB-BB1E-4D0B-9AE5-A6F4169FD0EA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D4B61-270A-40EF-B2A3-79E1D4EF93E7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181C6B2-8AB6-4ABC-8470-D196305561C9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5FE72C1-75ED-460D-9A9F-079970AFE9A3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5479061-3106-48F1-AEB5-5D975D29AA08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4DD47D-026B-420B-85D5-D64A55C593AF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C3EB090-BA02-4DB4-8FDB-8FDC0F7C9B6F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9222B66-565D-4CD2-A329-F43DC5F56A78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39D36E-0AAC-41F5-B1B5-586258C5DCB5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B1B211-EE5F-45BE-83E9-AE726148E14C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1A9C583-61A9-41B0-8A01-CC3F40B8D53C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F702FD0-A8B4-4C32-9207-35BE5189D60A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2899C9-8405-45B5-9710-F1292A2F213A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772CF9-C651-4A48-9EEF-1544FDF590F1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BA0938A-8839-42BE-B45D-7A49FD29F416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BD5F32-41CE-4BD0-8205-E19429837AB1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361E591-D8C0-4E8F-928E-15998A2B55D8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26A18C2-201C-45D2-BD86-7946D945683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8B3EB74-15CD-431A-BFED-65572A3F91F8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9848B1D-635B-4153-8F65-46A7AF2680F7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9761EE8-3A86-4C58-8D33-C4F84B406679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4A3F22-A1D1-4C63-873E-E9665BE6F003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53CDACD-558C-414E-A723-5A371B1952AB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04CC8433-6A29-4D08-A882-DF31D683DDC0}"/>
              </a:ext>
            </a:extLst>
          </p:cNvPr>
          <p:cNvGrpSpPr/>
          <p:nvPr/>
        </p:nvGrpSpPr>
        <p:grpSpPr>
          <a:xfrm>
            <a:off x="716414" y="160075"/>
            <a:ext cx="6061857" cy="4947800"/>
            <a:chOff x="376890" y="2515673"/>
            <a:chExt cx="5080762" cy="414700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3B1947-5A83-4AC2-BD28-0CDF8C65BCE2}"/>
                </a:ext>
              </a:extLst>
            </p:cNvPr>
            <p:cNvSpPr/>
            <p:nvPr/>
          </p:nvSpPr>
          <p:spPr>
            <a:xfrm>
              <a:off x="1971581" y="4229203"/>
              <a:ext cx="313572" cy="783935"/>
            </a:xfrm>
            <a:custGeom>
              <a:avLst/>
              <a:gdLst>
                <a:gd name="connsiteX0" fmla="*/ 30428 w 313572"/>
                <a:gd name="connsiteY0" fmla="*/ 783283 h 783935"/>
                <a:gd name="connsiteX1" fmla="*/ 8817 w 313572"/>
                <a:gd name="connsiteY1" fmla="*/ 775786 h 783935"/>
                <a:gd name="connsiteX2" fmla="*/ 879 w 313572"/>
                <a:gd name="connsiteY2" fmla="*/ 759026 h 783935"/>
                <a:gd name="connsiteX3" fmla="*/ 266385 w 313572"/>
                <a:gd name="connsiteY3" fmla="*/ 8817 h 783935"/>
                <a:gd name="connsiteX4" fmla="*/ 283144 w 313572"/>
                <a:gd name="connsiteY4" fmla="*/ 879 h 783935"/>
                <a:gd name="connsiteX5" fmla="*/ 304755 w 313572"/>
                <a:gd name="connsiteY5" fmla="*/ 8376 h 783935"/>
                <a:gd name="connsiteX6" fmla="*/ 312694 w 313572"/>
                <a:gd name="connsiteY6" fmla="*/ 25136 h 783935"/>
                <a:gd name="connsiteX7" fmla="*/ 47188 w 313572"/>
                <a:gd name="connsiteY7" fmla="*/ 774903 h 783935"/>
                <a:gd name="connsiteX8" fmla="*/ 30428 w 313572"/>
                <a:gd name="connsiteY8" fmla="*/ 783283 h 7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572" h="783935">
                  <a:moveTo>
                    <a:pt x="30428" y="783283"/>
                  </a:moveTo>
                  <a:lnTo>
                    <a:pt x="8817" y="775786"/>
                  </a:lnTo>
                  <a:cubicBezTo>
                    <a:pt x="1761" y="773139"/>
                    <a:pt x="-1768" y="765641"/>
                    <a:pt x="879" y="759026"/>
                  </a:cubicBezTo>
                  <a:lnTo>
                    <a:pt x="266385" y="8817"/>
                  </a:lnTo>
                  <a:cubicBezTo>
                    <a:pt x="269031" y="1761"/>
                    <a:pt x="276528" y="-1768"/>
                    <a:pt x="283144" y="879"/>
                  </a:cubicBezTo>
                  <a:lnTo>
                    <a:pt x="304755" y="8376"/>
                  </a:lnTo>
                  <a:cubicBezTo>
                    <a:pt x="311812" y="11022"/>
                    <a:pt x="315340" y="18520"/>
                    <a:pt x="312694" y="25136"/>
                  </a:cubicBezTo>
                  <a:lnTo>
                    <a:pt x="47188" y="774903"/>
                  </a:lnTo>
                  <a:cubicBezTo>
                    <a:pt x="44983" y="781960"/>
                    <a:pt x="37044" y="785488"/>
                    <a:pt x="30428" y="783283"/>
                  </a:cubicBezTo>
                  <a:close/>
                </a:path>
              </a:pathLst>
            </a:custGeom>
            <a:solidFill>
              <a:srgbClr val="373D4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AEA3CE-B5A6-47DE-9097-37F5040598A7}"/>
                </a:ext>
              </a:extLst>
            </p:cNvPr>
            <p:cNvSpPr/>
            <p:nvPr/>
          </p:nvSpPr>
          <p:spPr>
            <a:xfrm>
              <a:off x="376890" y="3305107"/>
              <a:ext cx="1761755" cy="3357575"/>
            </a:xfrm>
            <a:custGeom>
              <a:avLst/>
              <a:gdLst>
                <a:gd name="connsiteX0" fmla="*/ 151163 w 1761754"/>
                <a:gd name="connsiteY0" fmla="*/ 3036672 h 3357575"/>
                <a:gd name="connsiteX1" fmla="*/ 154692 w 1761754"/>
                <a:gd name="connsiteY1" fmla="*/ 3032702 h 3357575"/>
                <a:gd name="connsiteX2" fmla="*/ 144989 w 1761754"/>
                <a:gd name="connsiteY2" fmla="*/ 3001830 h 3357575"/>
                <a:gd name="connsiteX3" fmla="*/ 106177 w 1761754"/>
                <a:gd name="connsiteY3" fmla="*/ 2978455 h 3357575"/>
                <a:gd name="connsiteX4" fmla="*/ 95592 w 1761754"/>
                <a:gd name="connsiteY4" fmla="*/ 2938320 h 3357575"/>
                <a:gd name="connsiteX5" fmla="*/ 164394 w 1761754"/>
                <a:gd name="connsiteY5" fmla="*/ 2764550 h 3357575"/>
                <a:gd name="connsiteX6" fmla="*/ 223494 w 1761754"/>
                <a:gd name="connsiteY6" fmla="*/ 2525948 h 3357575"/>
                <a:gd name="connsiteX7" fmla="*/ 305527 w 1761754"/>
                <a:gd name="connsiteY7" fmla="*/ 2215897 h 3357575"/>
                <a:gd name="connsiteX8" fmla="*/ 321405 w 1761754"/>
                <a:gd name="connsiteY8" fmla="*/ 2079175 h 3357575"/>
                <a:gd name="connsiteX9" fmla="*/ 328902 w 1761754"/>
                <a:gd name="connsiteY9" fmla="*/ 1830428 h 3357575"/>
                <a:gd name="connsiteX10" fmla="*/ 365068 w 1761754"/>
                <a:gd name="connsiteY10" fmla="*/ 1522141 h 3357575"/>
                <a:gd name="connsiteX11" fmla="*/ 356247 w 1761754"/>
                <a:gd name="connsiteY11" fmla="*/ 1488181 h 3357575"/>
                <a:gd name="connsiteX12" fmla="*/ 353600 w 1761754"/>
                <a:gd name="connsiteY12" fmla="*/ 1457749 h 3357575"/>
                <a:gd name="connsiteX13" fmla="*/ 461214 w 1761754"/>
                <a:gd name="connsiteY13" fmla="*/ 1122118 h 3357575"/>
                <a:gd name="connsiteX14" fmla="*/ 428136 w 1761754"/>
                <a:gd name="connsiteY14" fmla="*/ 964667 h 3357575"/>
                <a:gd name="connsiteX15" fmla="*/ 415346 w 1761754"/>
                <a:gd name="connsiteY15" fmla="*/ 977016 h 3357575"/>
                <a:gd name="connsiteX16" fmla="*/ 376094 w 1761754"/>
                <a:gd name="connsiteY16" fmla="*/ 1040085 h 3357575"/>
                <a:gd name="connsiteX17" fmla="*/ 320964 w 1761754"/>
                <a:gd name="connsiteY17" fmla="*/ 1197536 h 3357575"/>
                <a:gd name="connsiteX18" fmla="*/ 263628 w 1761754"/>
                <a:gd name="connsiteY18" fmla="*/ 1409235 h 3357575"/>
                <a:gd name="connsiteX19" fmla="*/ 253484 w 1761754"/>
                <a:gd name="connsiteY19" fmla="*/ 1434374 h 3357575"/>
                <a:gd name="connsiteX20" fmla="*/ 231432 w 1761754"/>
                <a:gd name="connsiteY20" fmla="*/ 1440108 h 3357575"/>
                <a:gd name="connsiteX21" fmla="*/ 199678 w 1761754"/>
                <a:gd name="connsiteY21" fmla="*/ 1415851 h 3357575"/>
                <a:gd name="connsiteX22" fmla="*/ 184241 w 1761754"/>
                <a:gd name="connsiteY22" fmla="*/ 1421143 h 3357575"/>
                <a:gd name="connsiteX23" fmla="*/ 168805 w 1761754"/>
                <a:gd name="connsiteY23" fmla="*/ 1495679 h 3357575"/>
                <a:gd name="connsiteX24" fmla="*/ 138814 w 1761754"/>
                <a:gd name="connsiteY24" fmla="*/ 1590502 h 3357575"/>
                <a:gd name="connsiteX25" fmla="*/ 126465 w 1761754"/>
                <a:gd name="connsiteY25" fmla="*/ 1604616 h 3357575"/>
                <a:gd name="connsiteX26" fmla="*/ 121173 w 1761754"/>
                <a:gd name="connsiteY26" fmla="*/ 1587856 h 3357575"/>
                <a:gd name="connsiteX27" fmla="*/ 114998 w 1761754"/>
                <a:gd name="connsiteY27" fmla="*/ 1533608 h 3357575"/>
                <a:gd name="connsiteX28" fmla="*/ 96474 w 1761754"/>
                <a:gd name="connsiteY28" fmla="*/ 1525670 h 3357575"/>
                <a:gd name="connsiteX29" fmla="*/ 77069 w 1761754"/>
                <a:gd name="connsiteY29" fmla="*/ 1546839 h 3357575"/>
                <a:gd name="connsiteX30" fmla="*/ 60750 w 1761754"/>
                <a:gd name="connsiteY30" fmla="*/ 1627991 h 3357575"/>
                <a:gd name="connsiteX31" fmla="*/ 71776 w 1761754"/>
                <a:gd name="connsiteY31" fmla="*/ 1648279 h 3357575"/>
                <a:gd name="connsiteX32" fmla="*/ 74422 w 1761754"/>
                <a:gd name="connsiteY32" fmla="*/ 1667684 h 3357575"/>
                <a:gd name="connsiteX33" fmla="*/ 52811 w 1761754"/>
                <a:gd name="connsiteY33" fmla="*/ 1670331 h 3357575"/>
                <a:gd name="connsiteX34" fmla="*/ 13559 w 1761754"/>
                <a:gd name="connsiteY34" fmla="*/ 1530521 h 3357575"/>
                <a:gd name="connsiteX35" fmla="*/ 68248 w 1761754"/>
                <a:gd name="connsiteY35" fmla="*/ 1440990 h 3357575"/>
                <a:gd name="connsiteX36" fmla="*/ 84566 w 1761754"/>
                <a:gd name="connsiteY36" fmla="*/ 1410999 h 3357575"/>
                <a:gd name="connsiteX37" fmla="*/ 75304 w 1761754"/>
                <a:gd name="connsiteY37" fmla="*/ 1410999 h 3357575"/>
                <a:gd name="connsiteX38" fmla="*/ 60750 w 1761754"/>
                <a:gd name="connsiteY38" fmla="*/ 1398650 h 3357575"/>
                <a:gd name="connsiteX39" fmla="*/ 73540 w 1761754"/>
                <a:gd name="connsiteY39" fmla="*/ 1347931 h 3357575"/>
                <a:gd name="connsiteX40" fmla="*/ 168805 w 1761754"/>
                <a:gd name="connsiteY40" fmla="*/ 1049347 h 3357575"/>
                <a:gd name="connsiteX41" fmla="*/ 233638 w 1761754"/>
                <a:gd name="connsiteY41" fmla="*/ 925855 h 3357575"/>
                <a:gd name="connsiteX42" fmla="*/ 292737 w 1761754"/>
                <a:gd name="connsiteY42" fmla="*/ 695633 h 3357575"/>
                <a:gd name="connsiteX43" fmla="*/ 292737 w 1761754"/>
                <a:gd name="connsiteY43" fmla="*/ 692104 h 3357575"/>
                <a:gd name="connsiteX44" fmla="*/ 396822 w 1761754"/>
                <a:gd name="connsiteY44" fmla="*/ 527596 h 3357575"/>
                <a:gd name="connsiteX45" fmla="*/ 570592 w 1761754"/>
                <a:gd name="connsiteY45" fmla="*/ 478200 h 3357575"/>
                <a:gd name="connsiteX46" fmla="*/ 596613 w 1761754"/>
                <a:gd name="connsiteY46" fmla="*/ 481728 h 3357575"/>
                <a:gd name="connsiteX47" fmla="*/ 602788 w 1761754"/>
                <a:gd name="connsiteY47" fmla="*/ 482610 h 3357575"/>
                <a:gd name="connsiteX48" fmla="*/ 611168 w 1761754"/>
                <a:gd name="connsiteY48" fmla="*/ 434978 h 3357575"/>
                <a:gd name="connsiteX49" fmla="*/ 577208 w 1761754"/>
                <a:gd name="connsiteY49" fmla="*/ 409839 h 3357575"/>
                <a:gd name="connsiteX50" fmla="*/ 527370 w 1761754"/>
                <a:gd name="connsiteY50" fmla="*/ 366176 h 3357575"/>
                <a:gd name="connsiteX51" fmla="*/ 524724 w 1761754"/>
                <a:gd name="connsiteY51" fmla="*/ 333539 h 3357575"/>
                <a:gd name="connsiteX52" fmla="*/ 534868 w 1761754"/>
                <a:gd name="connsiteY52" fmla="*/ 221074 h 3357575"/>
                <a:gd name="connsiteX53" fmla="*/ 529575 w 1761754"/>
                <a:gd name="connsiteY53" fmla="*/ 172559 h 3357575"/>
                <a:gd name="connsiteX54" fmla="*/ 575885 w 1761754"/>
                <a:gd name="connsiteY54" fmla="*/ 71120 h 3357575"/>
                <a:gd name="connsiteX55" fmla="*/ 704227 w 1761754"/>
                <a:gd name="connsiteY55" fmla="*/ 2318 h 3357575"/>
                <a:gd name="connsiteX56" fmla="*/ 889023 w 1761754"/>
                <a:gd name="connsiteY56" fmla="*/ 113460 h 3357575"/>
                <a:gd name="connsiteX57" fmla="*/ 914162 w 1761754"/>
                <a:gd name="connsiteY57" fmla="*/ 346770 h 3357575"/>
                <a:gd name="connsiteX58" fmla="*/ 893433 w 1761754"/>
                <a:gd name="connsiteY58" fmla="*/ 438506 h 3357575"/>
                <a:gd name="connsiteX59" fmla="*/ 906664 w 1761754"/>
                <a:gd name="connsiteY59" fmla="*/ 461440 h 3357575"/>
                <a:gd name="connsiteX60" fmla="*/ 1169524 w 1761754"/>
                <a:gd name="connsiteY60" fmla="*/ 565526 h 3357575"/>
                <a:gd name="connsiteX61" fmla="*/ 1242296 w 1761754"/>
                <a:gd name="connsiteY61" fmla="*/ 641385 h 3357575"/>
                <a:gd name="connsiteX62" fmla="*/ 1378136 w 1761754"/>
                <a:gd name="connsiteY62" fmla="*/ 937763 h 3357575"/>
                <a:gd name="connsiteX63" fmla="*/ 1597774 w 1761754"/>
                <a:gd name="connsiteY63" fmla="*/ 1321909 h 3357575"/>
                <a:gd name="connsiteX64" fmla="*/ 1613651 w 1761754"/>
                <a:gd name="connsiteY64" fmla="*/ 1379244 h 3357575"/>
                <a:gd name="connsiteX65" fmla="*/ 1678043 w 1761754"/>
                <a:gd name="connsiteY65" fmla="*/ 1372629 h 3357575"/>
                <a:gd name="connsiteX66" fmla="*/ 1708034 w 1761754"/>
                <a:gd name="connsiteY66" fmla="*/ 1366454 h 3357575"/>
                <a:gd name="connsiteX67" fmla="*/ 1711121 w 1761754"/>
                <a:gd name="connsiteY67" fmla="*/ 1365131 h 3357575"/>
                <a:gd name="connsiteX68" fmla="*/ 1751697 w 1761754"/>
                <a:gd name="connsiteY68" fmla="*/ 1384537 h 3357575"/>
                <a:gd name="connsiteX69" fmla="*/ 1753461 w 1761754"/>
                <a:gd name="connsiteY69" fmla="*/ 1398650 h 3357575"/>
                <a:gd name="connsiteX70" fmla="*/ 1749933 w 1761754"/>
                <a:gd name="connsiteY70" fmla="*/ 1478037 h 3357575"/>
                <a:gd name="connsiteX71" fmla="*/ 1727881 w 1761754"/>
                <a:gd name="connsiteY71" fmla="*/ 1538901 h 3357575"/>
                <a:gd name="connsiteX72" fmla="*/ 1685541 w 1761754"/>
                <a:gd name="connsiteY72" fmla="*/ 1563599 h 3357575"/>
                <a:gd name="connsiteX73" fmla="*/ 1639231 w 1761754"/>
                <a:gd name="connsiteY73" fmla="*/ 1548163 h 3357575"/>
                <a:gd name="connsiteX74" fmla="*/ 1602625 w 1761754"/>
                <a:gd name="connsiteY74" fmla="*/ 1525228 h 3357575"/>
                <a:gd name="connsiteX75" fmla="*/ 1587189 w 1761754"/>
                <a:gd name="connsiteY75" fmla="*/ 1530080 h 3357575"/>
                <a:gd name="connsiteX76" fmla="*/ 1580132 w 1761754"/>
                <a:gd name="connsiteY76" fmla="*/ 1556542 h 3357575"/>
                <a:gd name="connsiteX77" fmla="*/ 1549700 w 1761754"/>
                <a:gd name="connsiteY77" fmla="*/ 1571538 h 3357575"/>
                <a:gd name="connsiteX78" fmla="*/ 1496335 w 1761754"/>
                <a:gd name="connsiteY78" fmla="*/ 1528757 h 3357575"/>
                <a:gd name="connsiteX79" fmla="*/ 1415183 w 1761754"/>
                <a:gd name="connsiteY79" fmla="*/ 1418938 h 3357575"/>
                <a:gd name="connsiteX80" fmla="*/ 1309775 w 1761754"/>
                <a:gd name="connsiteY80" fmla="*/ 1264133 h 3357575"/>
                <a:gd name="connsiteX81" fmla="*/ 1289928 w 1761754"/>
                <a:gd name="connsiteY81" fmla="*/ 1240317 h 3357575"/>
                <a:gd name="connsiteX82" fmla="*/ 1193340 w 1761754"/>
                <a:gd name="connsiteY82" fmla="*/ 1095215 h 3357575"/>
                <a:gd name="connsiteX83" fmla="*/ 1110425 w 1761754"/>
                <a:gd name="connsiteY83" fmla="*/ 921445 h 3357575"/>
                <a:gd name="connsiteX84" fmla="*/ 1096753 w 1761754"/>
                <a:gd name="connsiteY84" fmla="*/ 894541 h 3357575"/>
                <a:gd name="connsiteX85" fmla="*/ 1105132 w 1761754"/>
                <a:gd name="connsiteY85" fmla="*/ 1015386 h 3357575"/>
                <a:gd name="connsiteX86" fmla="*/ 1112189 w 1761754"/>
                <a:gd name="connsiteY86" fmla="*/ 1204152 h 3357575"/>
                <a:gd name="connsiteX87" fmla="*/ 1122774 w 1761754"/>
                <a:gd name="connsiteY87" fmla="*/ 1365131 h 3357575"/>
                <a:gd name="connsiteX88" fmla="*/ 1149236 w 1761754"/>
                <a:gd name="connsiteY88" fmla="*/ 1451134 h 3357575"/>
                <a:gd name="connsiteX89" fmla="*/ 1177463 w 1761754"/>
                <a:gd name="connsiteY89" fmla="*/ 1538901 h 3357575"/>
                <a:gd name="connsiteX90" fmla="*/ 1189812 w 1761754"/>
                <a:gd name="connsiteY90" fmla="*/ 1566686 h 3357575"/>
                <a:gd name="connsiteX91" fmla="*/ 1390485 w 1761754"/>
                <a:gd name="connsiteY91" fmla="*/ 1889086 h 3357575"/>
                <a:gd name="connsiteX92" fmla="*/ 1433707 w 1761754"/>
                <a:gd name="connsiteY92" fmla="*/ 1964945 h 3357575"/>
                <a:gd name="connsiteX93" fmla="*/ 1479134 w 1761754"/>
                <a:gd name="connsiteY93" fmla="*/ 2135186 h 3357575"/>
                <a:gd name="connsiteX94" fmla="*/ 1496335 w 1761754"/>
                <a:gd name="connsiteY94" fmla="*/ 2416129 h 3357575"/>
                <a:gd name="connsiteX95" fmla="*/ 1499863 w 1761754"/>
                <a:gd name="connsiteY95" fmla="*/ 2517568 h 3357575"/>
                <a:gd name="connsiteX96" fmla="*/ 1503832 w 1761754"/>
                <a:gd name="connsiteY96" fmla="*/ 2717359 h 3357575"/>
                <a:gd name="connsiteX97" fmla="*/ 1484427 w 1761754"/>
                <a:gd name="connsiteY97" fmla="*/ 3003153 h 3357575"/>
                <a:gd name="connsiteX98" fmla="*/ 1481339 w 1761754"/>
                <a:gd name="connsiteY98" fmla="*/ 3037554 h 3357575"/>
                <a:gd name="connsiteX99" fmla="*/ 1495452 w 1761754"/>
                <a:gd name="connsiteY99" fmla="*/ 3109443 h 3357575"/>
                <a:gd name="connsiteX100" fmla="*/ 1514417 w 1761754"/>
                <a:gd name="connsiteY100" fmla="*/ 3135906 h 3357575"/>
                <a:gd name="connsiteX101" fmla="*/ 1619385 w 1761754"/>
                <a:gd name="connsiteY101" fmla="*/ 3215734 h 3357575"/>
                <a:gd name="connsiteX102" fmla="*/ 1667017 w 1761754"/>
                <a:gd name="connsiteY102" fmla="*/ 3225437 h 3357575"/>
                <a:gd name="connsiteX103" fmla="*/ 1720383 w 1761754"/>
                <a:gd name="connsiteY103" fmla="*/ 3251899 h 3357575"/>
                <a:gd name="connsiteX104" fmla="*/ 1752138 w 1761754"/>
                <a:gd name="connsiteY104" fmla="*/ 3293798 h 3357575"/>
                <a:gd name="connsiteX105" fmla="*/ 1741553 w 1761754"/>
                <a:gd name="connsiteY105" fmla="*/ 3331286 h 3357575"/>
                <a:gd name="connsiteX106" fmla="*/ 1719060 w 1761754"/>
                <a:gd name="connsiteY106" fmla="*/ 3337902 h 3357575"/>
                <a:gd name="connsiteX107" fmla="*/ 1631734 w 1761754"/>
                <a:gd name="connsiteY107" fmla="*/ 3355103 h 3357575"/>
                <a:gd name="connsiteX108" fmla="*/ 1568665 w 1761754"/>
                <a:gd name="connsiteY108" fmla="*/ 3352897 h 3357575"/>
                <a:gd name="connsiteX109" fmla="*/ 1255086 w 1761754"/>
                <a:gd name="connsiteY109" fmla="*/ 3286300 h 3357575"/>
                <a:gd name="connsiteX110" fmla="*/ 1187166 w 1761754"/>
                <a:gd name="connsiteY110" fmla="*/ 3255869 h 3357575"/>
                <a:gd name="connsiteX111" fmla="*/ 1151001 w 1761754"/>
                <a:gd name="connsiteY111" fmla="*/ 3177364 h 3357575"/>
                <a:gd name="connsiteX112" fmla="*/ 1157616 w 1761754"/>
                <a:gd name="connsiteY112" fmla="*/ 3150901 h 3357575"/>
                <a:gd name="connsiteX113" fmla="*/ 1159821 w 1761754"/>
                <a:gd name="connsiteY113" fmla="*/ 3113854 h 3357575"/>
                <a:gd name="connsiteX114" fmla="*/ 1163791 w 1761754"/>
                <a:gd name="connsiteY114" fmla="*/ 3078130 h 3357575"/>
                <a:gd name="connsiteX115" fmla="*/ 1173053 w 1761754"/>
                <a:gd name="connsiteY115" fmla="*/ 3045052 h 3357575"/>
                <a:gd name="connsiteX116" fmla="*/ 1216274 w 1761754"/>
                <a:gd name="connsiteY116" fmla="*/ 2779546 h 3357575"/>
                <a:gd name="connsiteX117" fmla="*/ 1240532 w 1761754"/>
                <a:gd name="connsiteY117" fmla="*/ 2566524 h 3357575"/>
                <a:gd name="connsiteX118" fmla="*/ 1229064 w 1761754"/>
                <a:gd name="connsiteY118" fmla="*/ 2439945 h 3357575"/>
                <a:gd name="connsiteX119" fmla="*/ 1100281 w 1761754"/>
                <a:gd name="connsiteY119" fmla="*/ 2100344 h 3357575"/>
                <a:gd name="connsiteX120" fmla="*/ 1060587 w 1761754"/>
                <a:gd name="connsiteY120" fmla="*/ 2020516 h 3357575"/>
                <a:gd name="connsiteX121" fmla="*/ 1023099 w 1761754"/>
                <a:gd name="connsiteY121" fmla="*/ 1976853 h 3357575"/>
                <a:gd name="connsiteX122" fmla="*/ 921219 w 1761754"/>
                <a:gd name="connsiteY122" fmla="*/ 1878501 h 3357575"/>
                <a:gd name="connsiteX123" fmla="*/ 860796 w 1761754"/>
                <a:gd name="connsiteY123" fmla="*/ 1826018 h 3357575"/>
                <a:gd name="connsiteX124" fmla="*/ 842714 w 1761754"/>
                <a:gd name="connsiteY124" fmla="*/ 1814109 h 3357575"/>
                <a:gd name="connsiteX125" fmla="*/ 779204 w 1761754"/>
                <a:gd name="connsiteY125" fmla="*/ 1829105 h 3357575"/>
                <a:gd name="connsiteX126" fmla="*/ 704227 w 1761754"/>
                <a:gd name="connsiteY126" fmla="*/ 1970238 h 3357575"/>
                <a:gd name="connsiteX127" fmla="*/ 584705 w 1761754"/>
                <a:gd name="connsiteY127" fmla="*/ 2262647 h 3357575"/>
                <a:gd name="connsiteX128" fmla="*/ 559125 w 1761754"/>
                <a:gd name="connsiteY128" fmla="*/ 2366732 h 3357575"/>
                <a:gd name="connsiteX129" fmla="*/ 489882 w 1761754"/>
                <a:gd name="connsiteY129" fmla="*/ 2574462 h 3357575"/>
                <a:gd name="connsiteX130" fmla="*/ 431223 w 1761754"/>
                <a:gd name="connsiteY130" fmla="*/ 2738529 h 3357575"/>
                <a:gd name="connsiteX131" fmla="*/ 369037 w 1761754"/>
                <a:gd name="connsiteY131" fmla="*/ 2964341 h 3357575"/>
                <a:gd name="connsiteX132" fmla="*/ 358893 w 1761754"/>
                <a:gd name="connsiteY132" fmla="*/ 3039759 h 3357575"/>
                <a:gd name="connsiteX133" fmla="*/ 334195 w 1761754"/>
                <a:gd name="connsiteY133" fmla="*/ 3057842 h 3357575"/>
                <a:gd name="connsiteX134" fmla="*/ 316553 w 1761754"/>
                <a:gd name="connsiteY134" fmla="*/ 3078130 h 3357575"/>
                <a:gd name="connsiteX135" fmla="*/ 329343 w 1761754"/>
                <a:gd name="connsiteY135" fmla="*/ 3152224 h 3357575"/>
                <a:gd name="connsiteX136" fmla="*/ 349190 w 1761754"/>
                <a:gd name="connsiteY136" fmla="*/ 3200739 h 3357575"/>
                <a:gd name="connsiteX137" fmla="*/ 322287 w 1761754"/>
                <a:gd name="connsiteY137" fmla="*/ 3239991 h 3357575"/>
                <a:gd name="connsiteX138" fmla="*/ 179390 w 1761754"/>
                <a:gd name="connsiteY138" fmla="*/ 3251017 h 3357575"/>
                <a:gd name="connsiteX139" fmla="*/ 143666 w 1761754"/>
                <a:gd name="connsiteY139" fmla="*/ 3245725 h 3357575"/>
                <a:gd name="connsiteX140" fmla="*/ 109264 w 1761754"/>
                <a:gd name="connsiteY140" fmla="*/ 3207795 h 3357575"/>
                <a:gd name="connsiteX141" fmla="*/ 97356 w 1761754"/>
                <a:gd name="connsiteY141" fmla="*/ 3147373 h 3357575"/>
                <a:gd name="connsiteX142" fmla="*/ 151163 w 1761754"/>
                <a:gd name="connsiteY142" fmla="*/ 3036672 h 33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61754" h="3357575">
                  <a:moveTo>
                    <a:pt x="151163" y="3036672"/>
                  </a:moveTo>
                  <a:cubicBezTo>
                    <a:pt x="152486" y="3035349"/>
                    <a:pt x="153809" y="3034026"/>
                    <a:pt x="154692" y="3032702"/>
                  </a:cubicBezTo>
                  <a:cubicBezTo>
                    <a:pt x="166600" y="3011974"/>
                    <a:pt x="166600" y="3011974"/>
                    <a:pt x="144989" y="3001830"/>
                  </a:cubicBezTo>
                  <a:cubicBezTo>
                    <a:pt x="131316" y="2995214"/>
                    <a:pt x="118085" y="2988598"/>
                    <a:pt x="106177" y="2978455"/>
                  </a:cubicBezTo>
                  <a:cubicBezTo>
                    <a:pt x="93387" y="2967429"/>
                    <a:pt x="88977" y="2954639"/>
                    <a:pt x="95592" y="2938320"/>
                  </a:cubicBezTo>
                  <a:cubicBezTo>
                    <a:pt x="118967" y="2880544"/>
                    <a:pt x="140578" y="2822327"/>
                    <a:pt x="164394" y="2764550"/>
                  </a:cubicBezTo>
                  <a:cubicBezTo>
                    <a:pt x="196149" y="2687810"/>
                    <a:pt x="207616" y="2606217"/>
                    <a:pt x="223494" y="2525948"/>
                  </a:cubicBezTo>
                  <a:cubicBezTo>
                    <a:pt x="244223" y="2420980"/>
                    <a:pt x="272890" y="2317777"/>
                    <a:pt x="305527" y="2215897"/>
                  </a:cubicBezTo>
                  <a:cubicBezTo>
                    <a:pt x="319640" y="2171793"/>
                    <a:pt x="320081" y="2125043"/>
                    <a:pt x="321405" y="2079175"/>
                  </a:cubicBezTo>
                  <a:cubicBezTo>
                    <a:pt x="324051" y="1996259"/>
                    <a:pt x="324051" y="1913343"/>
                    <a:pt x="328902" y="1830428"/>
                  </a:cubicBezTo>
                  <a:cubicBezTo>
                    <a:pt x="335077" y="1727225"/>
                    <a:pt x="346985" y="1624462"/>
                    <a:pt x="365068" y="1522141"/>
                  </a:cubicBezTo>
                  <a:cubicBezTo>
                    <a:pt x="367273" y="1508910"/>
                    <a:pt x="367273" y="1497443"/>
                    <a:pt x="356247" y="1488181"/>
                  </a:cubicBezTo>
                  <a:cubicBezTo>
                    <a:pt x="345221" y="1478919"/>
                    <a:pt x="346544" y="1469216"/>
                    <a:pt x="353600" y="1457749"/>
                  </a:cubicBezTo>
                  <a:cubicBezTo>
                    <a:pt x="418433" y="1355428"/>
                    <a:pt x="446219" y="1239876"/>
                    <a:pt x="461214" y="1122118"/>
                  </a:cubicBezTo>
                  <a:cubicBezTo>
                    <a:pt x="468271" y="1068752"/>
                    <a:pt x="448424" y="1014945"/>
                    <a:pt x="428136" y="964667"/>
                  </a:cubicBezTo>
                  <a:cubicBezTo>
                    <a:pt x="419315" y="966872"/>
                    <a:pt x="417992" y="972606"/>
                    <a:pt x="415346" y="977016"/>
                  </a:cubicBezTo>
                  <a:cubicBezTo>
                    <a:pt x="402115" y="997745"/>
                    <a:pt x="389325" y="1019356"/>
                    <a:pt x="376094" y="1040085"/>
                  </a:cubicBezTo>
                  <a:cubicBezTo>
                    <a:pt x="344780" y="1088158"/>
                    <a:pt x="330225" y="1141083"/>
                    <a:pt x="320964" y="1197536"/>
                  </a:cubicBezTo>
                  <a:cubicBezTo>
                    <a:pt x="309055" y="1269866"/>
                    <a:pt x="288327" y="1339992"/>
                    <a:pt x="263628" y="1409235"/>
                  </a:cubicBezTo>
                  <a:cubicBezTo>
                    <a:pt x="260541" y="1417615"/>
                    <a:pt x="256572" y="1425994"/>
                    <a:pt x="253484" y="1434374"/>
                  </a:cubicBezTo>
                  <a:cubicBezTo>
                    <a:pt x="248633" y="1447606"/>
                    <a:pt x="240694" y="1447606"/>
                    <a:pt x="231432" y="1440108"/>
                  </a:cubicBezTo>
                  <a:cubicBezTo>
                    <a:pt x="220847" y="1432169"/>
                    <a:pt x="209821" y="1424671"/>
                    <a:pt x="199678" y="1415851"/>
                  </a:cubicBezTo>
                  <a:cubicBezTo>
                    <a:pt x="190416" y="1407471"/>
                    <a:pt x="187328" y="1411881"/>
                    <a:pt x="184241" y="1421143"/>
                  </a:cubicBezTo>
                  <a:cubicBezTo>
                    <a:pt x="176744" y="1445400"/>
                    <a:pt x="173215" y="1470540"/>
                    <a:pt x="168805" y="1495679"/>
                  </a:cubicBezTo>
                  <a:cubicBezTo>
                    <a:pt x="163071" y="1528757"/>
                    <a:pt x="153368" y="1560512"/>
                    <a:pt x="138814" y="1590502"/>
                  </a:cubicBezTo>
                  <a:cubicBezTo>
                    <a:pt x="136168" y="1596236"/>
                    <a:pt x="133081" y="1605498"/>
                    <a:pt x="126465" y="1604616"/>
                  </a:cubicBezTo>
                  <a:cubicBezTo>
                    <a:pt x="118085" y="1603293"/>
                    <a:pt x="122055" y="1593590"/>
                    <a:pt x="121173" y="1587856"/>
                  </a:cubicBezTo>
                  <a:cubicBezTo>
                    <a:pt x="118526" y="1569774"/>
                    <a:pt x="116762" y="1551691"/>
                    <a:pt x="114998" y="1533608"/>
                  </a:cubicBezTo>
                  <a:cubicBezTo>
                    <a:pt x="113675" y="1519054"/>
                    <a:pt x="106177" y="1520377"/>
                    <a:pt x="96474" y="1525670"/>
                  </a:cubicBezTo>
                  <a:cubicBezTo>
                    <a:pt x="87653" y="1530521"/>
                    <a:pt x="81920" y="1538019"/>
                    <a:pt x="77069" y="1546839"/>
                  </a:cubicBezTo>
                  <a:cubicBezTo>
                    <a:pt x="63396" y="1571979"/>
                    <a:pt x="61632" y="1599764"/>
                    <a:pt x="60750" y="1627991"/>
                  </a:cubicBezTo>
                  <a:cubicBezTo>
                    <a:pt x="60750" y="1635930"/>
                    <a:pt x="66043" y="1642545"/>
                    <a:pt x="71776" y="1648279"/>
                  </a:cubicBezTo>
                  <a:cubicBezTo>
                    <a:pt x="77069" y="1654012"/>
                    <a:pt x="80156" y="1661069"/>
                    <a:pt x="74422" y="1667684"/>
                  </a:cubicBezTo>
                  <a:cubicBezTo>
                    <a:pt x="68689" y="1674741"/>
                    <a:pt x="60309" y="1673859"/>
                    <a:pt x="52811" y="1670331"/>
                  </a:cubicBezTo>
                  <a:cubicBezTo>
                    <a:pt x="3415" y="1644750"/>
                    <a:pt x="-15109" y="1579035"/>
                    <a:pt x="13559" y="1530521"/>
                  </a:cubicBezTo>
                  <a:cubicBezTo>
                    <a:pt x="31200" y="1500530"/>
                    <a:pt x="50165" y="1470981"/>
                    <a:pt x="68248" y="1440990"/>
                  </a:cubicBezTo>
                  <a:cubicBezTo>
                    <a:pt x="73981" y="1431287"/>
                    <a:pt x="79274" y="1421143"/>
                    <a:pt x="84566" y="1410999"/>
                  </a:cubicBezTo>
                  <a:cubicBezTo>
                    <a:pt x="80597" y="1405707"/>
                    <a:pt x="77951" y="1410117"/>
                    <a:pt x="75304" y="1410999"/>
                  </a:cubicBezTo>
                  <a:cubicBezTo>
                    <a:pt x="63396" y="1414968"/>
                    <a:pt x="58545" y="1409235"/>
                    <a:pt x="60750" y="1398650"/>
                  </a:cubicBezTo>
                  <a:cubicBezTo>
                    <a:pt x="64278" y="1381450"/>
                    <a:pt x="68689" y="1364690"/>
                    <a:pt x="73540" y="1347931"/>
                  </a:cubicBezTo>
                  <a:cubicBezTo>
                    <a:pt x="103090" y="1247814"/>
                    <a:pt x="134845" y="1148139"/>
                    <a:pt x="168805" y="1049347"/>
                  </a:cubicBezTo>
                  <a:cubicBezTo>
                    <a:pt x="184241" y="1004801"/>
                    <a:pt x="210263" y="966431"/>
                    <a:pt x="233638" y="925855"/>
                  </a:cubicBezTo>
                  <a:cubicBezTo>
                    <a:pt x="274654" y="854407"/>
                    <a:pt x="298029" y="778989"/>
                    <a:pt x="292737" y="695633"/>
                  </a:cubicBezTo>
                  <a:cubicBezTo>
                    <a:pt x="292737" y="694309"/>
                    <a:pt x="292737" y="692986"/>
                    <a:pt x="292737" y="692104"/>
                  </a:cubicBezTo>
                  <a:cubicBezTo>
                    <a:pt x="282593" y="608748"/>
                    <a:pt x="322728" y="557587"/>
                    <a:pt x="396822" y="527596"/>
                  </a:cubicBezTo>
                  <a:cubicBezTo>
                    <a:pt x="452834" y="504662"/>
                    <a:pt x="509729" y="484374"/>
                    <a:pt x="570592" y="478200"/>
                  </a:cubicBezTo>
                  <a:cubicBezTo>
                    <a:pt x="579413" y="477318"/>
                    <a:pt x="588675" y="475113"/>
                    <a:pt x="596613" y="481728"/>
                  </a:cubicBezTo>
                  <a:cubicBezTo>
                    <a:pt x="598819" y="483492"/>
                    <a:pt x="600583" y="483934"/>
                    <a:pt x="602788" y="482610"/>
                  </a:cubicBezTo>
                  <a:cubicBezTo>
                    <a:pt x="614696" y="475995"/>
                    <a:pt x="619989" y="446004"/>
                    <a:pt x="611168" y="434978"/>
                  </a:cubicBezTo>
                  <a:cubicBezTo>
                    <a:pt x="601906" y="423511"/>
                    <a:pt x="591762" y="415131"/>
                    <a:pt x="577208" y="409839"/>
                  </a:cubicBezTo>
                  <a:cubicBezTo>
                    <a:pt x="556038" y="401900"/>
                    <a:pt x="540160" y="385582"/>
                    <a:pt x="527370" y="366176"/>
                  </a:cubicBezTo>
                  <a:cubicBezTo>
                    <a:pt x="520755" y="356032"/>
                    <a:pt x="518549" y="345447"/>
                    <a:pt x="524724" y="333539"/>
                  </a:cubicBezTo>
                  <a:cubicBezTo>
                    <a:pt x="542807" y="297374"/>
                    <a:pt x="546776" y="260326"/>
                    <a:pt x="534868" y="221074"/>
                  </a:cubicBezTo>
                  <a:cubicBezTo>
                    <a:pt x="530016" y="205637"/>
                    <a:pt x="529575" y="188878"/>
                    <a:pt x="529575" y="172559"/>
                  </a:cubicBezTo>
                  <a:cubicBezTo>
                    <a:pt x="529134" y="131543"/>
                    <a:pt x="541924" y="97142"/>
                    <a:pt x="575885" y="71120"/>
                  </a:cubicBezTo>
                  <a:cubicBezTo>
                    <a:pt x="614696" y="41130"/>
                    <a:pt x="654831" y="12021"/>
                    <a:pt x="704227" y="2318"/>
                  </a:cubicBezTo>
                  <a:cubicBezTo>
                    <a:pt x="775676" y="-12236"/>
                    <a:pt x="868735" y="43776"/>
                    <a:pt x="889023" y="113460"/>
                  </a:cubicBezTo>
                  <a:cubicBezTo>
                    <a:pt x="911075" y="189760"/>
                    <a:pt x="922542" y="267383"/>
                    <a:pt x="914162" y="346770"/>
                  </a:cubicBezTo>
                  <a:cubicBezTo>
                    <a:pt x="910634" y="377643"/>
                    <a:pt x="901372" y="408075"/>
                    <a:pt x="893433" y="438506"/>
                  </a:cubicBezTo>
                  <a:cubicBezTo>
                    <a:pt x="889905" y="452179"/>
                    <a:pt x="893874" y="457030"/>
                    <a:pt x="906664" y="461440"/>
                  </a:cubicBezTo>
                  <a:cubicBezTo>
                    <a:pt x="995754" y="492754"/>
                    <a:pt x="1083962" y="524950"/>
                    <a:pt x="1169524" y="565526"/>
                  </a:cubicBezTo>
                  <a:cubicBezTo>
                    <a:pt x="1204366" y="581844"/>
                    <a:pt x="1226859" y="605660"/>
                    <a:pt x="1242296" y="641385"/>
                  </a:cubicBezTo>
                  <a:cubicBezTo>
                    <a:pt x="1285077" y="741501"/>
                    <a:pt x="1321242" y="845145"/>
                    <a:pt x="1378136" y="937763"/>
                  </a:cubicBezTo>
                  <a:cubicBezTo>
                    <a:pt x="1455759" y="1063460"/>
                    <a:pt x="1523679" y="1194449"/>
                    <a:pt x="1597774" y="1321909"/>
                  </a:cubicBezTo>
                  <a:cubicBezTo>
                    <a:pt x="1607477" y="1338228"/>
                    <a:pt x="1626441" y="1351459"/>
                    <a:pt x="1613651" y="1379244"/>
                  </a:cubicBezTo>
                  <a:cubicBezTo>
                    <a:pt x="1637467" y="1363808"/>
                    <a:pt x="1656873" y="1362926"/>
                    <a:pt x="1678043" y="1372629"/>
                  </a:cubicBezTo>
                  <a:cubicBezTo>
                    <a:pt x="1687305" y="1376598"/>
                    <a:pt x="1699654" y="1376598"/>
                    <a:pt x="1708034" y="1366454"/>
                  </a:cubicBezTo>
                  <a:cubicBezTo>
                    <a:pt x="1708916" y="1366013"/>
                    <a:pt x="1710239" y="1365572"/>
                    <a:pt x="1711121" y="1365131"/>
                  </a:cubicBezTo>
                  <a:cubicBezTo>
                    <a:pt x="1738907" y="1352782"/>
                    <a:pt x="1744640" y="1355869"/>
                    <a:pt x="1751697" y="1384537"/>
                  </a:cubicBezTo>
                  <a:cubicBezTo>
                    <a:pt x="1752579" y="1389388"/>
                    <a:pt x="1751256" y="1394681"/>
                    <a:pt x="1753461" y="1398650"/>
                  </a:cubicBezTo>
                  <a:cubicBezTo>
                    <a:pt x="1767574" y="1425994"/>
                    <a:pt x="1761841" y="1451575"/>
                    <a:pt x="1749933" y="1478037"/>
                  </a:cubicBezTo>
                  <a:cubicBezTo>
                    <a:pt x="1741112" y="1497443"/>
                    <a:pt x="1738465" y="1519495"/>
                    <a:pt x="1727881" y="1538901"/>
                  </a:cubicBezTo>
                  <a:cubicBezTo>
                    <a:pt x="1715972" y="1561835"/>
                    <a:pt x="1711562" y="1564922"/>
                    <a:pt x="1685541" y="1563599"/>
                  </a:cubicBezTo>
                  <a:cubicBezTo>
                    <a:pt x="1670104" y="1558748"/>
                    <a:pt x="1654227" y="1554778"/>
                    <a:pt x="1639231" y="1548163"/>
                  </a:cubicBezTo>
                  <a:cubicBezTo>
                    <a:pt x="1625118" y="1543311"/>
                    <a:pt x="1612769" y="1536696"/>
                    <a:pt x="1602625" y="1525228"/>
                  </a:cubicBezTo>
                  <a:cubicBezTo>
                    <a:pt x="1593804" y="1515085"/>
                    <a:pt x="1589835" y="1520377"/>
                    <a:pt x="1587189" y="1530080"/>
                  </a:cubicBezTo>
                  <a:cubicBezTo>
                    <a:pt x="1584543" y="1538901"/>
                    <a:pt x="1583220" y="1547722"/>
                    <a:pt x="1580132" y="1556542"/>
                  </a:cubicBezTo>
                  <a:cubicBezTo>
                    <a:pt x="1574399" y="1573743"/>
                    <a:pt x="1566460" y="1577712"/>
                    <a:pt x="1549700" y="1571538"/>
                  </a:cubicBezTo>
                  <a:cubicBezTo>
                    <a:pt x="1527648" y="1563158"/>
                    <a:pt x="1510889" y="1546839"/>
                    <a:pt x="1496335" y="1528757"/>
                  </a:cubicBezTo>
                  <a:cubicBezTo>
                    <a:pt x="1467667" y="1493473"/>
                    <a:pt x="1441205" y="1456426"/>
                    <a:pt x="1415183" y="1418938"/>
                  </a:cubicBezTo>
                  <a:cubicBezTo>
                    <a:pt x="1379900" y="1367777"/>
                    <a:pt x="1346381" y="1314853"/>
                    <a:pt x="1309775" y="1264133"/>
                  </a:cubicBezTo>
                  <a:cubicBezTo>
                    <a:pt x="1303600" y="1255753"/>
                    <a:pt x="1297867" y="1247373"/>
                    <a:pt x="1289928" y="1240317"/>
                  </a:cubicBezTo>
                  <a:cubicBezTo>
                    <a:pt x="1244942" y="1200182"/>
                    <a:pt x="1215833" y="1150786"/>
                    <a:pt x="1193340" y="1095215"/>
                  </a:cubicBezTo>
                  <a:cubicBezTo>
                    <a:pt x="1169524" y="1035674"/>
                    <a:pt x="1141739" y="977457"/>
                    <a:pt x="1110425" y="921445"/>
                  </a:cubicBezTo>
                  <a:cubicBezTo>
                    <a:pt x="1106014" y="913506"/>
                    <a:pt x="1101604" y="905567"/>
                    <a:pt x="1096753" y="894541"/>
                  </a:cubicBezTo>
                  <a:cubicBezTo>
                    <a:pt x="1097635" y="936881"/>
                    <a:pt x="1100722" y="976134"/>
                    <a:pt x="1105132" y="1015386"/>
                  </a:cubicBezTo>
                  <a:cubicBezTo>
                    <a:pt x="1112189" y="1078014"/>
                    <a:pt x="1110425" y="1141083"/>
                    <a:pt x="1112189" y="1204152"/>
                  </a:cubicBezTo>
                  <a:cubicBezTo>
                    <a:pt x="1113512" y="1257958"/>
                    <a:pt x="1115276" y="1311765"/>
                    <a:pt x="1122774" y="1365131"/>
                  </a:cubicBezTo>
                  <a:cubicBezTo>
                    <a:pt x="1127184" y="1395122"/>
                    <a:pt x="1133800" y="1424671"/>
                    <a:pt x="1149236" y="1451134"/>
                  </a:cubicBezTo>
                  <a:cubicBezTo>
                    <a:pt x="1165114" y="1478037"/>
                    <a:pt x="1174376" y="1507587"/>
                    <a:pt x="1177463" y="1538901"/>
                  </a:cubicBezTo>
                  <a:cubicBezTo>
                    <a:pt x="1178345" y="1549486"/>
                    <a:pt x="1184079" y="1558306"/>
                    <a:pt x="1189812" y="1566686"/>
                  </a:cubicBezTo>
                  <a:cubicBezTo>
                    <a:pt x="1258173" y="1673418"/>
                    <a:pt x="1326975" y="1779708"/>
                    <a:pt x="1390485" y="1889086"/>
                  </a:cubicBezTo>
                  <a:cubicBezTo>
                    <a:pt x="1405039" y="1914226"/>
                    <a:pt x="1418271" y="1940247"/>
                    <a:pt x="1433707" y="1964945"/>
                  </a:cubicBezTo>
                  <a:cubicBezTo>
                    <a:pt x="1465462" y="2017429"/>
                    <a:pt x="1474283" y="2075205"/>
                    <a:pt x="1479134" y="2135186"/>
                  </a:cubicBezTo>
                  <a:cubicBezTo>
                    <a:pt x="1486632" y="2228687"/>
                    <a:pt x="1490601" y="2322187"/>
                    <a:pt x="1496335" y="2416129"/>
                  </a:cubicBezTo>
                  <a:cubicBezTo>
                    <a:pt x="1498540" y="2450089"/>
                    <a:pt x="1498981" y="2484049"/>
                    <a:pt x="1499863" y="2517568"/>
                  </a:cubicBezTo>
                  <a:cubicBezTo>
                    <a:pt x="1501186" y="2584165"/>
                    <a:pt x="1504273" y="2650762"/>
                    <a:pt x="1503832" y="2717359"/>
                  </a:cubicBezTo>
                  <a:cubicBezTo>
                    <a:pt x="1503391" y="2813065"/>
                    <a:pt x="1500745" y="2908770"/>
                    <a:pt x="1484427" y="3003153"/>
                  </a:cubicBezTo>
                  <a:cubicBezTo>
                    <a:pt x="1482662" y="3014620"/>
                    <a:pt x="1483545" y="3026087"/>
                    <a:pt x="1481339" y="3037554"/>
                  </a:cubicBezTo>
                  <a:cubicBezTo>
                    <a:pt x="1476488" y="3063575"/>
                    <a:pt x="1476929" y="3087832"/>
                    <a:pt x="1495452" y="3109443"/>
                  </a:cubicBezTo>
                  <a:cubicBezTo>
                    <a:pt x="1502509" y="3117382"/>
                    <a:pt x="1508684" y="3126644"/>
                    <a:pt x="1514417" y="3135906"/>
                  </a:cubicBezTo>
                  <a:cubicBezTo>
                    <a:pt x="1539556" y="3175599"/>
                    <a:pt x="1576604" y="3199416"/>
                    <a:pt x="1619385" y="3215734"/>
                  </a:cubicBezTo>
                  <a:cubicBezTo>
                    <a:pt x="1634821" y="3221468"/>
                    <a:pt x="1650257" y="3225437"/>
                    <a:pt x="1667017" y="3225437"/>
                  </a:cubicBezTo>
                  <a:cubicBezTo>
                    <a:pt x="1689069" y="3224996"/>
                    <a:pt x="1706711" y="3235140"/>
                    <a:pt x="1720383" y="3251899"/>
                  </a:cubicBezTo>
                  <a:cubicBezTo>
                    <a:pt x="1731409" y="3265572"/>
                    <a:pt x="1741994" y="3279685"/>
                    <a:pt x="1752138" y="3293798"/>
                  </a:cubicBezTo>
                  <a:cubicBezTo>
                    <a:pt x="1764487" y="3310557"/>
                    <a:pt x="1760517" y="3322907"/>
                    <a:pt x="1741553" y="3331286"/>
                  </a:cubicBezTo>
                  <a:cubicBezTo>
                    <a:pt x="1734496" y="3334374"/>
                    <a:pt x="1726557" y="3336138"/>
                    <a:pt x="1719060" y="3337902"/>
                  </a:cubicBezTo>
                  <a:cubicBezTo>
                    <a:pt x="1689951" y="3343635"/>
                    <a:pt x="1660401" y="3346723"/>
                    <a:pt x="1631734" y="3355103"/>
                  </a:cubicBezTo>
                  <a:cubicBezTo>
                    <a:pt x="1611005" y="3360836"/>
                    <a:pt x="1589394" y="3355103"/>
                    <a:pt x="1568665" y="3352897"/>
                  </a:cubicBezTo>
                  <a:cubicBezTo>
                    <a:pt x="1461934" y="3340548"/>
                    <a:pt x="1356525" y="3321583"/>
                    <a:pt x="1255086" y="3286300"/>
                  </a:cubicBezTo>
                  <a:cubicBezTo>
                    <a:pt x="1231711" y="3278362"/>
                    <a:pt x="1208777" y="3268218"/>
                    <a:pt x="1187166" y="3255869"/>
                  </a:cubicBezTo>
                  <a:cubicBezTo>
                    <a:pt x="1153206" y="3236904"/>
                    <a:pt x="1143503" y="3215293"/>
                    <a:pt x="1151001" y="3177364"/>
                  </a:cubicBezTo>
                  <a:cubicBezTo>
                    <a:pt x="1152765" y="3168543"/>
                    <a:pt x="1154529" y="3159281"/>
                    <a:pt x="1157616" y="3150901"/>
                  </a:cubicBezTo>
                  <a:cubicBezTo>
                    <a:pt x="1162467" y="3138552"/>
                    <a:pt x="1164232" y="3127085"/>
                    <a:pt x="1159821" y="3113854"/>
                  </a:cubicBezTo>
                  <a:cubicBezTo>
                    <a:pt x="1155852" y="3101946"/>
                    <a:pt x="1159821" y="3090038"/>
                    <a:pt x="1163791" y="3078130"/>
                  </a:cubicBezTo>
                  <a:cubicBezTo>
                    <a:pt x="1167319" y="3067104"/>
                    <a:pt x="1170406" y="3056078"/>
                    <a:pt x="1173053" y="3045052"/>
                  </a:cubicBezTo>
                  <a:cubicBezTo>
                    <a:pt x="1192017" y="2957285"/>
                    <a:pt x="1204366" y="2868636"/>
                    <a:pt x="1216274" y="2779546"/>
                  </a:cubicBezTo>
                  <a:cubicBezTo>
                    <a:pt x="1225977" y="2708979"/>
                    <a:pt x="1234357" y="2637972"/>
                    <a:pt x="1240532" y="2566524"/>
                  </a:cubicBezTo>
                  <a:cubicBezTo>
                    <a:pt x="1244501" y="2523743"/>
                    <a:pt x="1244942" y="2482285"/>
                    <a:pt x="1229064" y="2439945"/>
                  </a:cubicBezTo>
                  <a:cubicBezTo>
                    <a:pt x="1186725" y="2326598"/>
                    <a:pt x="1149236" y="2211045"/>
                    <a:pt x="1100281" y="2100344"/>
                  </a:cubicBezTo>
                  <a:cubicBezTo>
                    <a:pt x="1088373" y="2073000"/>
                    <a:pt x="1074701" y="2046537"/>
                    <a:pt x="1060587" y="2020516"/>
                  </a:cubicBezTo>
                  <a:cubicBezTo>
                    <a:pt x="1051326" y="2003316"/>
                    <a:pt x="1038535" y="1989202"/>
                    <a:pt x="1023099" y="1976853"/>
                  </a:cubicBezTo>
                  <a:cubicBezTo>
                    <a:pt x="986052" y="1947304"/>
                    <a:pt x="955179" y="1911579"/>
                    <a:pt x="921219" y="1878501"/>
                  </a:cubicBezTo>
                  <a:cubicBezTo>
                    <a:pt x="902254" y="1859978"/>
                    <a:pt x="881966" y="1842336"/>
                    <a:pt x="860796" y="1826018"/>
                  </a:cubicBezTo>
                  <a:cubicBezTo>
                    <a:pt x="855063" y="1821607"/>
                    <a:pt x="848888" y="1817638"/>
                    <a:pt x="842714" y="1814109"/>
                  </a:cubicBezTo>
                  <a:cubicBezTo>
                    <a:pt x="814487" y="1798673"/>
                    <a:pt x="797728" y="1802201"/>
                    <a:pt x="779204" y="1829105"/>
                  </a:cubicBezTo>
                  <a:cubicBezTo>
                    <a:pt x="748772" y="1873209"/>
                    <a:pt x="727161" y="1922164"/>
                    <a:pt x="704227" y="1970238"/>
                  </a:cubicBezTo>
                  <a:cubicBezTo>
                    <a:pt x="659682" y="2065502"/>
                    <a:pt x="619106" y="2162972"/>
                    <a:pt x="584705" y="2262647"/>
                  </a:cubicBezTo>
                  <a:cubicBezTo>
                    <a:pt x="572797" y="2296607"/>
                    <a:pt x="566623" y="2331890"/>
                    <a:pt x="559125" y="2366732"/>
                  </a:cubicBezTo>
                  <a:cubicBezTo>
                    <a:pt x="543248" y="2438181"/>
                    <a:pt x="524283" y="2508747"/>
                    <a:pt x="489882" y="2574462"/>
                  </a:cubicBezTo>
                  <a:cubicBezTo>
                    <a:pt x="462978" y="2626064"/>
                    <a:pt x="448424" y="2682958"/>
                    <a:pt x="431223" y="2738529"/>
                  </a:cubicBezTo>
                  <a:cubicBezTo>
                    <a:pt x="408730" y="2813506"/>
                    <a:pt x="386678" y="2888483"/>
                    <a:pt x="369037" y="2964341"/>
                  </a:cubicBezTo>
                  <a:cubicBezTo>
                    <a:pt x="363303" y="2989481"/>
                    <a:pt x="363303" y="3014620"/>
                    <a:pt x="358893" y="3039759"/>
                  </a:cubicBezTo>
                  <a:cubicBezTo>
                    <a:pt x="354042" y="3050785"/>
                    <a:pt x="346103" y="3057401"/>
                    <a:pt x="334195" y="3057842"/>
                  </a:cubicBezTo>
                  <a:cubicBezTo>
                    <a:pt x="320523" y="3058283"/>
                    <a:pt x="316112" y="3067104"/>
                    <a:pt x="316553" y="3078130"/>
                  </a:cubicBezTo>
                  <a:cubicBezTo>
                    <a:pt x="316994" y="3103269"/>
                    <a:pt x="316553" y="3128849"/>
                    <a:pt x="329343" y="3152224"/>
                  </a:cubicBezTo>
                  <a:cubicBezTo>
                    <a:pt x="337723" y="3167661"/>
                    <a:pt x="345221" y="3183538"/>
                    <a:pt x="349190" y="3200739"/>
                  </a:cubicBezTo>
                  <a:cubicBezTo>
                    <a:pt x="354483" y="3224996"/>
                    <a:pt x="346544" y="3236463"/>
                    <a:pt x="322287" y="3239991"/>
                  </a:cubicBezTo>
                  <a:cubicBezTo>
                    <a:pt x="275095" y="3246607"/>
                    <a:pt x="227463" y="3252781"/>
                    <a:pt x="179390" y="3251017"/>
                  </a:cubicBezTo>
                  <a:cubicBezTo>
                    <a:pt x="167041" y="3250576"/>
                    <a:pt x="155133" y="3249694"/>
                    <a:pt x="143666" y="3245725"/>
                  </a:cubicBezTo>
                  <a:cubicBezTo>
                    <a:pt x="124701" y="3239550"/>
                    <a:pt x="112793" y="3227642"/>
                    <a:pt x="109264" y="3207795"/>
                  </a:cubicBezTo>
                  <a:cubicBezTo>
                    <a:pt x="105736" y="3187508"/>
                    <a:pt x="101326" y="3167661"/>
                    <a:pt x="97356" y="3147373"/>
                  </a:cubicBezTo>
                  <a:cubicBezTo>
                    <a:pt x="92064" y="3106797"/>
                    <a:pt x="105736" y="3068427"/>
                    <a:pt x="151163" y="3036672"/>
                  </a:cubicBezTo>
                  <a:close/>
                </a:path>
              </a:pathLst>
            </a:custGeom>
            <a:solidFill>
              <a:srgbClr val="23202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C23E5E-EECC-49ED-9E9B-5A4F4A9B35F9}"/>
                </a:ext>
              </a:extLst>
            </p:cNvPr>
            <p:cNvSpPr/>
            <p:nvPr/>
          </p:nvSpPr>
          <p:spPr>
            <a:xfrm>
              <a:off x="2247230" y="2515673"/>
              <a:ext cx="2685695" cy="1730535"/>
            </a:xfrm>
            <a:custGeom>
              <a:avLst/>
              <a:gdLst>
                <a:gd name="connsiteX0" fmla="*/ 0 w 1928758"/>
                <a:gd name="connsiteY0" fmla="*/ 1713966 h 1730535"/>
                <a:gd name="connsiteX1" fmla="*/ 348863 w 1928758"/>
                <a:gd name="connsiteY1" fmla="*/ 743237 h 1730535"/>
                <a:gd name="connsiteX2" fmla="*/ 534540 w 1928758"/>
                <a:gd name="connsiteY2" fmla="*/ 382026 h 1730535"/>
                <a:gd name="connsiteX3" fmla="*/ 830478 w 1928758"/>
                <a:gd name="connsiteY3" fmla="*/ 82119 h 1730535"/>
                <a:gd name="connsiteX4" fmla="*/ 1345613 w 1928758"/>
                <a:gd name="connsiteY4" fmla="*/ 23019 h 1730535"/>
                <a:gd name="connsiteX5" fmla="*/ 1654781 w 1928758"/>
                <a:gd name="connsiteY5" fmla="*/ 120048 h 1730535"/>
                <a:gd name="connsiteX6" fmla="*/ 1922493 w 1928758"/>
                <a:gd name="connsiteY6" fmla="*/ 235160 h 1730535"/>
                <a:gd name="connsiteX7" fmla="*/ 1908820 w 1928758"/>
                <a:gd name="connsiteY7" fmla="*/ 259858 h 1730535"/>
                <a:gd name="connsiteX8" fmla="*/ 1695357 w 1928758"/>
                <a:gd name="connsiteY8" fmla="*/ 178706 h 1730535"/>
                <a:gd name="connsiteX9" fmla="*/ 1326207 w 1928758"/>
                <a:gd name="connsiteY9" fmla="*/ 54333 h 1730535"/>
                <a:gd name="connsiteX10" fmla="*/ 926184 w 1928758"/>
                <a:gd name="connsiteY10" fmla="*/ 70652 h 1730535"/>
                <a:gd name="connsiteX11" fmla="*/ 776671 w 1928758"/>
                <a:gd name="connsiteY11" fmla="*/ 154890 h 1730535"/>
                <a:gd name="connsiteX12" fmla="*/ 651857 w 1928758"/>
                <a:gd name="connsiteY12" fmla="*/ 278823 h 1730535"/>
                <a:gd name="connsiteX13" fmla="*/ 512929 w 1928758"/>
                <a:gd name="connsiteY13" fmla="*/ 484788 h 1730535"/>
                <a:gd name="connsiteX14" fmla="*/ 370915 w 1928758"/>
                <a:gd name="connsiteY14" fmla="*/ 772787 h 1730535"/>
                <a:gd name="connsiteX15" fmla="*/ 292851 w 1928758"/>
                <a:gd name="connsiteY15" fmla="*/ 962434 h 1730535"/>
                <a:gd name="connsiteX16" fmla="*/ 181267 w 1928758"/>
                <a:gd name="connsiteY16" fmla="*/ 1267634 h 1730535"/>
                <a:gd name="connsiteX17" fmla="*/ 116876 w 1928758"/>
                <a:gd name="connsiteY17" fmla="*/ 1464337 h 1730535"/>
                <a:gd name="connsiteX18" fmla="*/ 38812 w 1928758"/>
                <a:gd name="connsiteY18" fmla="*/ 1708232 h 1730535"/>
                <a:gd name="connsiteX19" fmla="*/ 31755 w 1928758"/>
                <a:gd name="connsiteY19" fmla="*/ 1724992 h 1730535"/>
                <a:gd name="connsiteX20" fmla="*/ 0 w 1928758"/>
                <a:gd name="connsiteY20" fmla="*/ 1713966 h 1730535"/>
                <a:gd name="connsiteX0" fmla="*/ 0 w 2298248"/>
                <a:gd name="connsiteY0" fmla="*/ 1713966 h 1730535"/>
                <a:gd name="connsiteX1" fmla="*/ 348863 w 2298248"/>
                <a:gd name="connsiteY1" fmla="*/ 743237 h 1730535"/>
                <a:gd name="connsiteX2" fmla="*/ 534540 w 2298248"/>
                <a:gd name="connsiteY2" fmla="*/ 382026 h 1730535"/>
                <a:gd name="connsiteX3" fmla="*/ 830478 w 2298248"/>
                <a:gd name="connsiteY3" fmla="*/ 82119 h 1730535"/>
                <a:gd name="connsiteX4" fmla="*/ 1345613 w 2298248"/>
                <a:gd name="connsiteY4" fmla="*/ 23019 h 1730535"/>
                <a:gd name="connsiteX5" fmla="*/ 1654781 w 2298248"/>
                <a:gd name="connsiteY5" fmla="*/ 120048 h 1730535"/>
                <a:gd name="connsiteX6" fmla="*/ 1922493 w 2298248"/>
                <a:gd name="connsiteY6" fmla="*/ 235160 h 1730535"/>
                <a:gd name="connsiteX7" fmla="*/ 2297708 w 2298248"/>
                <a:gd name="connsiteY7" fmla="*/ 409956 h 1730535"/>
                <a:gd name="connsiteX8" fmla="*/ 1695357 w 2298248"/>
                <a:gd name="connsiteY8" fmla="*/ 178706 h 1730535"/>
                <a:gd name="connsiteX9" fmla="*/ 1326207 w 2298248"/>
                <a:gd name="connsiteY9" fmla="*/ 54333 h 1730535"/>
                <a:gd name="connsiteX10" fmla="*/ 926184 w 2298248"/>
                <a:gd name="connsiteY10" fmla="*/ 70652 h 1730535"/>
                <a:gd name="connsiteX11" fmla="*/ 776671 w 2298248"/>
                <a:gd name="connsiteY11" fmla="*/ 154890 h 1730535"/>
                <a:gd name="connsiteX12" fmla="*/ 651857 w 2298248"/>
                <a:gd name="connsiteY12" fmla="*/ 278823 h 1730535"/>
                <a:gd name="connsiteX13" fmla="*/ 512929 w 2298248"/>
                <a:gd name="connsiteY13" fmla="*/ 484788 h 1730535"/>
                <a:gd name="connsiteX14" fmla="*/ 370915 w 2298248"/>
                <a:gd name="connsiteY14" fmla="*/ 772787 h 1730535"/>
                <a:gd name="connsiteX15" fmla="*/ 292851 w 2298248"/>
                <a:gd name="connsiteY15" fmla="*/ 962434 h 1730535"/>
                <a:gd name="connsiteX16" fmla="*/ 181267 w 2298248"/>
                <a:gd name="connsiteY16" fmla="*/ 1267634 h 1730535"/>
                <a:gd name="connsiteX17" fmla="*/ 116876 w 2298248"/>
                <a:gd name="connsiteY17" fmla="*/ 1464337 h 1730535"/>
                <a:gd name="connsiteX18" fmla="*/ 38812 w 2298248"/>
                <a:gd name="connsiteY18" fmla="*/ 1708232 h 1730535"/>
                <a:gd name="connsiteX19" fmla="*/ 31755 w 2298248"/>
                <a:gd name="connsiteY19" fmla="*/ 1724992 h 1730535"/>
                <a:gd name="connsiteX20" fmla="*/ 0 w 2298248"/>
                <a:gd name="connsiteY20" fmla="*/ 1713966 h 1730535"/>
                <a:gd name="connsiteX0" fmla="*/ 0 w 2352745"/>
                <a:gd name="connsiteY0" fmla="*/ 1713966 h 1730535"/>
                <a:gd name="connsiteX1" fmla="*/ 348863 w 2352745"/>
                <a:gd name="connsiteY1" fmla="*/ 743237 h 1730535"/>
                <a:gd name="connsiteX2" fmla="*/ 534540 w 2352745"/>
                <a:gd name="connsiteY2" fmla="*/ 382026 h 1730535"/>
                <a:gd name="connsiteX3" fmla="*/ 830478 w 2352745"/>
                <a:gd name="connsiteY3" fmla="*/ 82119 h 1730535"/>
                <a:gd name="connsiteX4" fmla="*/ 1345613 w 2352745"/>
                <a:gd name="connsiteY4" fmla="*/ 23019 h 1730535"/>
                <a:gd name="connsiteX5" fmla="*/ 1654781 w 2352745"/>
                <a:gd name="connsiteY5" fmla="*/ 120048 h 1730535"/>
                <a:gd name="connsiteX6" fmla="*/ 2315930 w 2352745"/>
                <a:gd name="connsiteY6" fmla="*/ 403451 h 1730535"/>
                <a:gd name="connsiteX7" fmla="*/ 2297708 w 2352745"/>
                <a:gd name="connsiteY7" fmla="*/ 409956 h 1730535"/>
                <a:gd name="connsiteX8" fmla="*/ 1695357 w 2352745"/>
                <a:gd name="connsiteY8" fmla="*/ 178706 h 1730535"/>
                <a:gd name="connsiteX9" fmla="*/ 1326207 w 2352745"/>
                <a:gd name="connsiteY9" fmla="*/ 54333 h 1730535"/>
                <a:gd name="connsiteX10" fmla="*/ 926184 w 2352745"/>
                <a:gd name="connsiteY10" fmla="*/ 70652 h 1730535"/>
                <a:gd name="connsiteX11" fmla="*/ 776671 w 2352745"/>
                <a:gd name="connsiteY11" fmla="*/ 154890 h 1730535"/>
                <a:gd name="connsiteX12" fmla="*/ 651857 w 2352745"/>
                <a:gd name="connsiteY12" fmla="*/ 278823 h 1730535"/>
                <a:gd name="connsiteX13" fmla="*/ 512929 w 2352745"/>
                <a:gd name="connsiteY13" fmla="*/ 484788 h 1730535"/>
                <a:gd name="connsiteX14" fmla="*/ 370915 w 2352745"/>
                <a:gd name="connsiteY14" fmla="*/ 772787 h 1730535"/>
                <a:gd name="connsiteX15" fmla="*/ 292851 w 2352745"/>
                <a:gd name="connsiteY15" fmla="*/ 962434 h 1730535"/>
                <a:gd name="connsiteX16" fmla="*/ 181267 w 2352745"/>
                <a:gd name="connsiteY16" fmla="*/ 1267634 h 1730535"/>
                <a:gd name="connsiteX17" fmla="*/ 116876 w 2352745"/>
                <a:gd name="connsiteY17" fmla="*/ 1464337 h 1730535"/>
                <a:gd name="connsiteX18" fmla="*/ 38812 w 2352745"/>
                <a:gd name="connsiteY18" fmla="*/ 1708232 h 1730535"/>
                <a:gd name="connsiteX19" fmla="*/ 31755 w 2352745"/>
                <a:gd name="connsiteY19" fmla="*/ 1724992 h 1730535"/>
                <a:gd name="connsiteX20" fmla="*/ 0 w 2352745"/>
                <a:gd name="connsiteY20" fmla="*/ 1713966 h 1730535"/>
                <a:gd name="connsiteX0" fmla="*/ 0 w 2679937"/>
                <a:gd name="connsiteY0" fmla="*/ 1713966 h 1730535"/>
                <a:gd name="connsiteX1" fmla="*/ 348863 w 2679937"/>
                <a:gd name="connsiteY1" fmla="*/ 743237 h 1730535"/>
                <a:gd name="connsiteX2" fmla="*/ 534540 w 2679937"/>
                <a:gd name="connsiteY2" fmla="*/ 382026 h 1730535"/>
                <a:gd name="connsiteX3" fmla="*/ 830478 w 2679937"/>
                <a:gd name="connsiteY3" fmla="*/ 82119 h 1730535"/>
                <a:gd name="connsiteX4" fmla="*/ 1345613 w 2679937"/>
                <a:gd name="connsiteY4" fmla="*/ 23019 h 1730535"/>
                <a:gd name="connsiteX5" fmla="*/ 1654781 w 2679937"/>
                <a:gd name="connsiteY5" fmla="*/ 120048 h 1730535"/>
                <a:gd name="connsiteX6" fmla="*/ 2315930 w 2679937"/>
                <a:gd name="connsiteY6" fmla="*/ 403451 h 1730535"/>
                <a:gd name="connsiteX7" fmla="*/ 2664146 w 2679937"/>
                <a:gd name="connsiteY7" fmla="*/ 560842 h 1730535"/>
                <a:gd name="connsiteX8" fmla="*/ 1695357 w 2679937"/>
                <a:gd name="connsiteY8" fmla="*/ 178706 h 1730535"/>
                <a:gd name="connsiteX9" fmla="*/ 1326207 w 2679937"/>
                <a:gd name="connsiteY9" fmla="*/ 54333 h 1730535"/>
                <a:gd name="connsiteX10" fmla="*/ 926184 w 2679937"/>
                <a:gd name="connsiteY10" fmla="*/ 70652 h 1730535"/>
                <a:gd name="connsiteX11" fmla="*/ 776671 w 2679937"/>
                <a:gd name="connsiteY11" fmla="*/ 154890 h 1730535"/>
                <a:gd name="connsiteX12" fmla="*/ 651857 w 2679937"/>
                <a:gd name="connsiteY12" fmla="*/ 278823 h 1730535"/>
                <a:gd name="connsiteX13" fmla="*/ 512929 w 2679937"/>
                <a:gd name="connsiteY13" fmla="*/ 484788 h 1730535"/>
                <a:gd name="connsiteX14" fmla="*/ 370915 w 2679937"/>
                <a:gd name="connsiteY14" fmla="*/ 772787 h 1730535"/>
                <a:gd name="connsiteX15" fmla="*/ 292851 w 2679937"/>
                <a:gd name="connsiteY15" fmla="*/ 962434 h 1730535"/>
                <a:gd name="connsiteX16" fmla="*/ 181267 w 2679937"/>
                <a:gd name="connsiteY16" fmla="*/ 1267634 h 1730535"/>
                <a:gd name="connsiteX17" fmla="*/ 116876 w 2679937"/>
                <a:gd name="connsiteY17" fmla="*/ 1464337 h 1730535"/>
                <a:gd name="connsiteX18" fmla="*/ 38812 w 2679937"/>
                <a:gd name="connsiteY18" fmla="*/ 1708232 h 1730535"/>
                <a:gd name="connsiteX19" fmla="*/ 31755 w 2679937"/>
                <a:gd name="connsiteY19" fmla="*/ 1724992 h 1730535"/>
                <a:gd name="connsiteX20" fmla="*/ 0 w 2679937"/>
                <a:gd name="connsiteY20" fmla="*/ 1713966 h 1730535"/>
                <a:gd name="connsiteX0" fmla="*/ 0 w 2664483"/>
                <a:gd name="connsiteY0" fmla="*/ 1713966 h 1730535"/>
                <a:gd name="connsiteX1" fmla="*/ 348863 w 2664483"/>
                <a:gd name="connsiteY1" fmla="*/ 743237 h 1730535"/>
                <a:gd name="connsiteX2" fmla="*/ 534540 w 2664483"/>
                <a:gd name="connsiteY2" fmla="*/ 382026 h 1730535"/>
                <a:gd name="connsiteX3" fmla="*/ 830478 w 2664483"/>
                <a:gd name="connsiteY3" fmla="*/ 82119 h 1730535"/>
                <a:gd name="connsiteX4" fmla="*/ 1345613 w 2664483"/>
                <a:gd name="connsiteY4" fmla="*/ 23019 h 1730535"/>
                <a:gd name="connsiteX5" fmla="*/ 1654781 w 2664483"/>
                <a:gd name="connsiteY5" fmla="*/ 120048 h 1730535"/>
                <a:gd name="connsiteX6" fmla="*/ 2315930 w 2664483"/>
                <a:gd name="connsiteY6" fmla="*/ 403451 h 1730535"/>
                <a:gd name="connsiteX7" fmla="*/ 2664146 w 2664483"/>
                <a:gd name="connsiteY7" fmla="*/ 560842 h 1730535"/>
                <a:gd name="connsiteX8" fmla="*/ 1695357 w 2664483"/>
                <a:gd name="connsiteY8" fmla="*/ 178706 h 1730535"/>
                <a:gd name="connsiteX9" fmla="*/ 1326207 w 2664483"/>
                <a:gd name="connsiteY9" fmla="*/ 54333 h 1730535"/>
                <a:gd name="connsiteX10" fmla="*/ 926184 w 2664483"/>
                <a:gd name="connsiteY10" fmla="*/ 70652 h 1730535"/>
                <a:gd name="connsiteX11" fmla="*/ 776671 w 2664483"/>
                <a:gd name="connsiteY11" fmla="*/ 154890 h 1730535"/>
                <a:gd name="connsiteX12" fmla="*/ 651857 w 2664483"/>
                <a:gd name="connsiteY12" fmla="*/ 278823 h 1730535"/>
                <a:gd name="connsiteX13" fmla="*/ 512929 w 2664483"/>
                <a:gd name="connsiteY13" fmla="*/ 484788 h 1730535"/>
                <a:gd name="connsiteX14" fmla="*/ 370915 w 2664483"/>
                <a:gd name="connsiteY14" fmla="*/ 772787 h 1730535"/>
                <a:gd name="connsiteX15" fmla="*/ 292851 w 2664483"/>
                <a:gd name="connsiteY15" fmla="*/ 962434 h 1730535"/>
                <a:gd name="connsiteX16" fmla="*/ 181267 w 2664483"/>
                <a:gd name="connsiteY16" fmla="*/ 1267634 h 1730535"/>
                <a:gd name="connsiteX17" fmla="*/ 116876 w 2664483"/>
                <a:gd name="connsiteY17" fmla="*/ 1464337 h 1730535"/>
                <a:gd name="connsiteX18" fmla="*/ 38812 w 2664483"/>
                <a:gd name="connsiteY18" fmla="*/ 1708232 h 1730535"/>
                <a:gd name="connsiteX19" fmla="*/ 31755 w 2664483"/>
                <a:gd name="connsiteY19" fmla="*/ 1724992 h 1730535"/>
                <a:gd name="connsiteX20" fmla="*/ 0 w 2664483"/>
                <a:gd name="connsiteY20" fmla="*/ 1713966 h 1730535"/>
                <a:gd name="connsiteX0" fmla="*/ 0 w 2664782"/>
                <a:gd name="connsiteY0" fmla="*/ 1713966 h 1730535"/>
                <a:gd name="connsiteX1" fmla="*/ 348863 w 2664782"/>
                <a:gd name="connsiteY1" fmla="*/ 743237 h 1730535"/>
                <a:gd name="connsiteX2" fmla="*/ 534540 w 2664782"/>
                <a:gd name="connsiteY2" fmla="*/ 382026 h 1730535"/>
                <a:gd name="connsiteX3" fmla="*/ 830478 w 2664782"/>
                <a:gd name="connsiteY3" fmla="*/ 82119 h 1730535"/>
                <a:gd name="connsiteX4" fmla="*/ 1345613 w 2664782"/>
                <a:gd name="connsiteY4" fmla="*/ 23019 h 1730535"/>
                <a:gd name="connsiteX5" fmla="*/ 1654781 w 2664782"/>
                <a:gd name="connsiteY5" fmla="*/ 120048 h 1730535"/>
                <a:gd name="connsiteX6" fmla="*/ 2315930 w 2664782"/>
                <a:gd name="connsiteY6" fmla="*/ 403451 h 1730535"/>
                <a:gd name="connsiteX7" fmla="*/ 2664146 w 2664782"/>
                <a:gd name="connsiteY7" fmla="*/ 560842 h 1730535"/>
                <a:gd name="connsiteX8" fmla="*/ 1695357 w 2664782"/>
                <a:gd name="connsiteY8" fmla="*/ 178706 h 1730535"/>
                <a:gd name="connsiteX9" fmla="*/ 1326207 w 2664782"/>
                <a:gd name="connsiteY9" fmla="*/ 54333 h 1730535"/>
                <a:gd name="connsiteX10" fmla="*/ 926184 w 2664782"/>
                <a:gd name="connsiteY10" fmla="*/ 70652 h 1730535"/>
                <a:gd name="connsiteX11" fmla="*/ 776671 w 2664782"/>
                <a:gd name="connsiteY11" fmla="*/ 154890 h 1730535"/>
                <a:gd name="connsiteX12" fmla="*/ 651857 w 2664782"/>
                <a:gd name="connsiteY12" fmla="*/ 278823 h 1730535"/>
                <a:gd name="connsiteX13" fmla="*/ 512929 w 2664782"/>
                <a:gd name="connsiteY13" fmla="*/ 484788 h 1730535"/>
                <a:gd name="connsiteX14" fmla="*/ 370915 w 2664782"/>
                <a:gd name="connsiteY14" fmla="*/ 772787 h 1730535"/>
                <a:gd name="connsiteX15" fmla="*/ 292851 w 2664782"/>
                <a:gd name="connsiteY15" fmla="*/ 962434 h 1730535"/>
                <a:gd name="connsiteX16" fmla="*/ 181267 w 2664782"/>
                <a:gd name="connsiteY16" fmla="*/ 1267634 h 1730535"/>
                <a:gd name="connsiteX17" fmla="*/ 116876 w 2664782"/>
                <a:gd name="connsiteY17" fmla="*/ 1464337 h 1730535"/>
                <a:gd name="connsiteX18" fmla="*/ 38812 w 2664782"/>
                <a:gd name="connsiteY18" fmla="*/ 1708232 h 1730535"/>
                <a:gd name="connsiteX19" fmla="*/ 31755 w 2664782"/>
                <a:gd name="connsiteY19" fmla="*/ 1724992 h 1730535"/>
                <a:gd name="connsiteX20" fmla="*/ 0 w 2664782"/>
                <a:gd name="connsiteY20" fmla="*/ 1713966 h 1730535"/>
                <a:gd name="connsiteX0" fmla="*/ 0 w 2677238"/>
                <a:gd name="connsiteY0" fmla="*/ 1713966 h 1730535"/>
                <a:gd name="connsiteX1" fmla="*/ 348863 w 2677238"/>
                <a:gd name="connsiteY1" fmla="*/ 743237 h 1730535"/>
                <a:gd name="connsiteX2" fmla="*/ 534540 w 2677238"/>
                <a:gd name="connsiteY2" fmla="*/ 382026 h 1730535"/>
                <a:gd name="connsiteX3" fmla="*/ 830478 w 2677238"/>
                <a:gd name="connsiteY3" fmla="*/ 82119 h 1730535"/>
                <a:gd name="connsiteX4" fmla="*/ 1345613 w 2677238"/>
                <a:gd name="connsiteY4" fmla="*/ 23019 h 1730535"/>
                <a:gd name="connsiteX5" fmla="*/ 1654781 w 2677238"/>
                <a:gd name="connsiteY5" fmla="*/ 120048 h 1730535"/>
                <a:gd name="connsiteX6" fmla="*/ 2315930 w 2677238"/>
                <a:gd name="connsiteY6" fmla="*/ 403451 h 1730535"/>
                <a:gd name="connsiteX7" fmla="*/ 2664146 w 2677238"/>
                <a:gd name="connsiteY7" fmla="*/ 560842 h 1730535"/>
                <a:gd name="connsiteX8" fmla="*/ 1695357 w 2677238"/>
                <a:gd name="connsiteY8" fmla="*/ 178706 h 1730535"/>
                <a:gd name="connsiteX9" fmla="*/ 1326207 w 2677238"/>
                <a:gd name="connsiteY9" fmla="*/ 54333 h 1730535"/>
                <a:gd name="connsiteX10" fmla="*/ 926184 w 2677238"/>
                <a:gd name="connsiteY10" fmla="*/ 70652 h 1730535"/>
                <a:gd name="connsiteX11" fmla="*/ 776671 w 2677238"/>
                <a:gd name="connsiteY11" fmla="*/ 154890 h 1730535"/>
                <a:gd name="connsiteX12" fmla="*/ 651857 w 2677238"/>
                <a:gd name="connsiteY12" fmla="*/ 278823 h 1730535"/>
                <a:gd name="connsiteX13" fmla="*/ 512929 w 2677238"/>
                <a:gd name="connsiteY13" fmla="*/ 484788 h 1730535"/>
                <a:gd name="connsiteX14" fmla="*/ 370915 w 2677238"/>
                <a:gd name="connsiteY14" fmla="*/ 772787 h 1730535"/>
                <a:gd name="connsiteX15" fmla="*/ 292851 w 2677238"/>
                <a:gd name="connsiteY15" fmla="*/ 962434 h 1730535"/>
                <a:gd name="connsiteX16" fmla="*/ 181267 w 2677238"/>
                <a:gd name="connsiteY16" fmla="*/ 1267634 h 1730535"/>
                <a:gd name="connsiteX17" fmla="*/ 116876 w 2677238"/>
                <a:gd name="connsiteY17" fmla="*/ 1464337 h 1730535"/>
                <a:gd name="connsiteX18" fmla="*/ 38812 w 2677238"/>
                <a:gd name="connsiteY18" fmla="*/ 1708232 h 1730535"/>
                <a:gd name="connsiteX19" fmla="*/ 31755 w 2677238"/>
                <a:gd name="connsiteY19" fmla="*/ 1724992 h 1730535"/>
                <a:gd name="connsiteX20" fmla="*/ 0 w 2677238"/>
                <a:gd name="connsiteY20" fmla="*/ 1713966 h 1730535"/>
                <a:gd name="connsiteX0" fmla="*/ 0 w 2746749"/>
                <a:gd name="connsiteY0" fmla="*/ 1713966 h 1730535"/>
                <a:gd name="connsiteX1" fmla="*/ 348863 w 2746749"/>
                <a:gd name="connsiteY1" fmla="*/ 743237 h 1730535"/>
                <a:gd name="connsiteX2" fmla="*/ 534540 w 2746749"/>
                <a:gd name="connsiteY2" fmla="*/ 382026 h 1730535"/>
                <a:gd name="connsiteX3" fmla="*/ 830478 w 2746749"/>
                <a:gd name="connsiteY3" fmla="*/ 82119 h 1730535"/>
                <a:gd name="connsiteX4" fmla="*/ 1345613 w 2746749"/>
                <a:gd name="connsiteY4" fmla="*/ 23019 h 1730535"/>
                <a:gd name="connsiteX5" fmla="*/ 1654781 w 2746749"/>
                <a:gd name="connsiteY5" fmla="*/ 120048 h 1730535"/>
                <a:gd name="connsiteX6" fmla="*/ 2684763 w 2746749"/>
                <a:gd name="connsiteY6" fmla="*/ 544757 h 1730535"/>
                <a:gd name="connsiteX7" fmla="*/ 2664146 w 2746749"/>
                <a:gd name="connsiteY7" fmla="*/ 560842 h 1730535"/>
                <a:gd name="connsiteX8" fmla="*/ 1695357 w 2746749"/>
                <a:gd name="connsiteY8" fmla="*/ 178706 h 1730535"/>
                <a:gd name="connsiteX9" fmla="*/ 1326207 w 2746749"/>
                <a:gd name="connsiteY9" fmla="*/ 54333 h 1730535"/>
                <a:gd name="connsiteX10" fmla="*/ 926184 w 2746749"/>
                <a:gd name="connsiteY10" fmla="*/ 70652 h 1730535"/>
                <a:gd name="connsiteX11" fmla="*/ 776671 w 2746749"/>
                <a:gd name="connsiteY11" fmla="*/ 154890 h 1730535"/>
                <a:gd name="connsiteX12" fmla="*/ 651857 w 2746749"/>
                <a:gd name="connsiteY12" fmla="*/ 278823 h 1730535"/>
                <a:gd name="connsiteX13" fmla="*/ 512929 w 2746749"/>
                <a:gd name="connsiteY13" fmla="*/ 484788 h 1730535"/>
                <a:gd name="connsiteX14" fmla="*/ 370915 w 2746749"/>
                <a:gd name="connsiteY14" fmla="*/ 772787 h 1730535"/>
                <a:gd name="connsiteX15" fmla="*/ 292851 w 2746749"/>
                <a:gd name="connsiteY15" fmla="*/ 962434 h 1730535"/>
                <a:gd name="connsiteX16" fmla="*/ 181267 w 2746749"/>
                <a:gd name="connsiteY16" fmla="*/ 1267634 h 1730535"/>
                <a:gd name="connsiteX17" fmla="*/ 116876 w 2746749"/>
                <a:gd name="connsiteY17" fmla="*/ 1464337 h 1730535"/>
                <a:gd name="connsiteX18" fmla="*/ 38812 w 2746749"/>
                <a:gd name="connsiteY18" fmla="*/ 1708232 h 1730535"/>
                <a:gd name="connsiteX19" fmla="*/ 31755 w 2746749"/>
                <a:gd name="connsiteY19" fmla="*/ 1724992 h 1730535"/>
                <a:gd name="connsiteX20" fmla="*/ 0 w 2746749"/>
                <a:gd name="connsiteY20" fmla="*/ 1713966 h 1730535"/>
                <a:gd name="connsiteX0" fmla="*/ 0 w 2709624"/>
                <a:gd name="connsiteY0" fmla="*/ 1713966 h 1730535"/>
                <a:gd name="connsiteX1" fmla="*/ 348863 w 2709624"/>
                <a:gd name="connsiteY1" fmla="*/ 743237 h 1730535"/>
                <a:gd name="connsiteX2" fmla="*/ 534540 w 2709624"/>
                <a:gd name="connsiteY2" fmla="*/ 382026 h 1730535"/>
                <a:gd name="connsiteX3" fmla="*/ 830478 w 2709624"/>
                <a:gd name="connsiteY3" fmla="*/ 82119 h 1730535"/>
                <a:gd name="connsiteX4" fmla="*/ 1345613 w 2709624"/>
                <a:gd name="connsiteY4" fmla="*/ 23019 h 1730535"/>
                <a:gd name="connsiteX5" fmla="*/ 1654781 w 2709624"/>
                <a:gd name="connsiteY5" fmla="*/ 120048 h 1730535"/>
                <a:gd name="connsiteX6" fmla="*/ 2684763 w 2709624"/>
                <a:gd name="connsiteY6" fmla="*/ 544757 h 1730535"/>
                <a:gd name="connsiteX7" fmla="*/ 2664146 w 2709624"/>
                <a:gd name="connsiteY7" fmla="*/ 560842 h 1730535"/>
                <a:gd name="connsiteX8" fmla="*/ 1695357 w 2709624"/>
                <a:gd name="connsiteY8" fmla="*/ 178706 h 1730535"/>
                <a:gd name="connsiteX9" fmla="*/ 1326207 w 2709624"/>
                <a:gd name="connsiteY9" fmla="*/ 54333 h 1730535"/>
                <a:gd name="connsiteX10" fmla="*/ 926184 w 2709624"/>
                <a:gd name="connsiteY10" fmla="*/ 70652 h 1730535"/>
                <a:gd name="connsiteX11" fmla="*/ 776671 w 2709624"/>
                <a:gd name="connsiteY11" fmla="*/ 154890 h 1730535"/>
                <a:gd name="connsiteX12" fmla="*/ 651857 w 2709624"/>
                <a:gd name="connsiteY12" fmla="*/ 278823 h 1730535"/>
                <a:gd name="connsiteX13" fmla="*/ 512929 w 2709624"/>
                <a:gd name="connsiteY13" fmla="*/ 484788 h 1730535"/>
                <a:gd name="connsiteX14" fmla="*/ 370915 w 2709624"/>
                <a:gd name="connsiteY14" fmla="*/ 772787 h 1730535"/>
                <a:gd name="connsiteX15" fmla="*/ 292851 w 2709624"/>
                <a:gd name="connsiteY15" fmla="*/ 962434 h 1730535"/>
                <a:gd name="connsiteX16" fmla="*/ 181267 w 2709624"/>
                <a:gd name="connsiteY16" fmla="*/ 1267634 h 1730535"/>
                <a:gd name="connsiteX17" fmla="*/ 116876 w 2709624"/>
                <a:gd name="connsiteY17" fmla="*/ 1464337 h 1730535"/>
                <a:gd name="connsiteX18" fmla="*/ 38812 w 2709624"/>
                <a:gd name="connsiteY18" fmla="*/ 1708232 h 1730535"/>
                <a:gd name="connsiteX19" fmla="*/ 31755 w 2709624"/>
                <a:gd name="connsiteY19" fmla="*/ 1724992 h 1730535"/>
                <a:gd name="connsiteX20" fmla="*/ 0 w 2709624"/>
                <a:gd name="connsiteY20" fmla="*/ 1713966 h 1730535"/>
                <a:gd name="connsiteX0" fmla="*/ 0 w 2703098"/>
                <a:gd name="connsiteY0" fmla="*/ 1713966 h 1730535"/>
                <a:gd name="connsiteX1" fmla="*/ 348863 w 2703098"/>
                <a:gd name="connsiteY1" fmla="*/ 743237 h 1730535"/>
                <a:gd name="connsiteX2" fmla="*/ 534540 w 2703098"/>
                <a:gd name="connsiteY2" fmla="*/ 382026 h 1730535"/>
                <a:gd name="connsiteX3" fmla="*/ 830478 w 2703098"/>
                <a:gd name="connsiteY3" fmla="*/ 82119 h 1730535"/>
                <a:gd name="connsiteX4" fmla="*/ 1345613 w 2703098"/>
                <a:gd name="connsiteY4" fmla="*/ 23019 h 1730535"/>
                <a:gd name="connsiteX5" fmla="*/ 1654781 w 2703098"/>
                <a:gd name="connsiteY5" fmla="*/ 120048 h 1730535"/>
                <a:gd name="connsiteX6" fmla="*/ 2684763 w 2703098"/>
                <a:gd name="connsiteY6" fmla="*/ 544757 h 1730535"/>
                <a:gd name="connsiteX7" fmla="*/ 2652170 w 2703098"/>
                <a:gd name="connsiteY7" fmla="*/ 591978 h 1730535"/>
                <a:gd name="connsiteX8" fmla="*/ 1695357 w 2703098"/>
                <a:gd name="connsiteY8" fmla="*/ 178706 h 1730535"/>
                <a:gd name="connsiteX9" fmla="*/ 1326207 w 2703098"/>
                <a:gd name="connsiteY9" fmla="*/ 54333 h 1730535"/>
                <a:gd name="connsiteX10" fmla="*/ 926184 w 2703098"/>
                <a:gd name="connsiteY10" fmla="*/ 70652 h 1730535"/>
                <a:gd name="connsiteX11" fmla="*/ 776671 w 2703098"/>
                <a:gd name="connsiteY11" fmla="*/ 154890 h 1730535"/>
                <a:gd name="connsiteX12" fmla="*/ 651857 w 2703098"/>
                <a:gd name="connsiteY12" fmla="*/ 278823 h 1730535"/>
                <a:gd name="connsiteX13" fmla="*/ 512929 w 2703098"/>
                <a:gd name="connsiteY13" fmla="*/ 484788 h 1730535"/>
                <a:gd name="connsiteX14" fmla="*/ 370915 w 2703098"/>
                <a:gd name="connsiteY14" fmla="*/ 772787 h 1730535"/>
                <a:gd name="connsiteX15" fmla="*/ 292851 w 2703098"/>
                <a:gd name="connsiteY15" fmla="*/ 962434 h 1730535"/>
                <a:gd name="connsiteX16" fmla="*/ 181267 w 2703098"/>
                <a:gd name="connsiteY16" fmla="*/ 1267634 h 1730535"/>
                <a:gd name="connsiteX17" fmla="*/ 116876 w 2703098"/>
                <a:gd name="connsiteY17" fmla="*/ 1464337 h 1730535"/>
                <a:gd name="connsiteX18" fmla="*/ 38812 w 2703098"/>
                <a:gd name="connsiteY18" fmla="*/ 1708232 h 1730535"/>
                <a:gd name="connsiteX19" fmla="*/ 31755 w 2703098"/>
                <a:gd name="connsiteY19" fmla="*/ 1724992 h 1730535"/>
                <a:gd name="connsiteX20" fmla="*/ 0 w 2703098"/>
                <a:gd name="connsiteY20" fmla="*/ 1713966 h 1730535"/>
                <a:gd name="connsiteX0" fmla="*/ 0 w 2732024"/>
                <a:gd name="connsiteY0" fmla="*/ 1713966 h 1730535"/>
                <a:gd name="connsiteX1" fmla="*/ 348863 w 2732024"/>
                <a:gd name="connsiteY1" fmla="*/ 743237 h 1730535"/>
                <a:gd name="connsiteX2" fmla="*/ 534540 w 2732024"/>
                <a:gd name="connsiteY2" fmla="*/ 382026 h 1730535"/>
                <a:gd name="connsiteX3" fmla="*/ 830478 w 2732024"/>
                <a:gd name="connsiteY3" fmla="*/ 82119 h 1730535"/>
                <a:gd name="connsiteX4" fmla="*/ 1345613 w 2732024"/>
                <a:gd name="connsiteY4" fmla="*/ 23019 h 1730535"/>
                <a:gd name="connsiteX5" fmla="*/ 1654781 w 2732024"/>
                <a:gd name="connsiteY5" fmla="*/ 120048 h 1730535"/>
                <a:gd name="connsiteX6" fmla="*/ 2667998 w 2732024"/>
                <a:gd name="connsiteY6" fmla="*/ 568707 h 1730535"/>
                <a:gd name="connsiteX7" fmla="*/ 2652170 w 2732024"/>
                <a:gd name="connsiteY7" fmla="*/ 591978 h 1730535"/>
                <a:gd name="connsiteX8" fmla="*/ 1695357 w 2732024"/>
                <a:gd name="connsiteY8" fmla="*/ 178706 h 1730535"/>
                <a:gd name="connsiteX9" fmla="*/ 1326207 w 2732024"/>
                <a:gd name="connsiteY9" fmla="*/ 54333 h 1730535"/>
                <a:gd name="connsiteX10" fmla="*/ 926184 w 2732024"/>
                <a:gd name="connsiteY10" fmla="*/ 70652 h 1730535"/>
                <a:gd name="connsiteX11" fmla="*/ 776671 w 2732024"/>
                <a:gd name="connsiteY11" fmla="*/ 154890 h 1730535"/>
                <a:gd name="connsiteX12" fmla="*/ 651857 w 2732024"/>
                <a:gd name="connsiteY12" fmla="*/ 278823 h 1730535"/>
                <a:gd name="connsiteX13" fmla="*/ 512929 w 2732024"/>
                <a:gd name="connsiteY13" fmla="*/ 484788 h 1730535"/>
                <a:gd name="connsiteX14" fmla="*/ 370915 w 2732024"/>
                <a:gd name="connsiteY14" fmla="*/ 772787 h 1730535"/>
                <a:gd name="connsiteX15" fmla="*/ 292851 w 2732024"/>
                <a:gd name="connsiteY15" fmla="*/ 962434 h 1730535"/>
                <a:gd name="connsiteX16" fmla="*/ 181267 w 2732024"/>
                <a:gd name="connsiteY16" fmla="*/ 1267634 h 1730535"/>
                <a:gd name="connsiteX17" fmla="*/ 116876 w 2732024"/>
                <a:gd name="connsiteY17" fmla="*/ 1464337 h 1730535"/>
                <a:gd name="connsiteX18" fmla="*/ 38812 w 2732024"/>
                <a:gd name="connsiteY18" fmla="*/ 1708232 h 1730535"/>
                <a:gd name="connsiteX19" fmla="*/ 31755 w 2732024"/>
                <a:gd name="connsiteY19" fmla="*/ 1724992 h 1730535"/>
                <a:gd name="connsiteX20" fmla="*/ 0 w 2732024"/>
                <a:gd name="connsiteY20" fmla="*/ 1713966 h 1730535"/>
                <a:gd name="connsiteX0" fmla="*/ 0 w 2685693"/>
                <a:gd name="connsiteY0" fmla="*/ 1713966 h 1730535"/>
                <a:gd name="connsiteX1" fmla="*/ 348863 w 2685693"/>
                <a:gd name="connsiteY1" fmla="*/ 743237 h 1730535"/>
                <a:gd name="connsiteX2" fmla="*/ 534540 w 2685693"/>
                <a:gd name="connsiteY2" fmla="*/ 382026 h 1730535"/>
                <a:gd name="connsiteX3" fmla="*/ 830478 w 2685693"/>
                <a:gd name="connsiteY3" fmla="*/ 82119 h 1730535"/>
                <a:gd name="connsiteX4" fmla="*/ 1345613 w 2685693"/>
                <a:gd name="connsiteY4" fmla="*/ 23019 h 1730535"/>
                <a:gd name="connsiteX5" fmla="*/ 1654781 w 2685693"/>
                <a:gd name="connsiteY5" fmla="*/ 120048 h 1730535"/>
                <a:gd name="connsiteX6" fmla="*/ 2667998 w 2685693"/>
                <a:gd name="connsiteY6" fmla="*/ 568707 h 1730535"/>
                <a:gd name="connsiteX7" fmla="*/ 2652170 w 2685693"/>
                <a:gd name="connsiteY7" fmla="*/ 591978 h 1730535"/>
                <a:gd name="connsiteX8" fmla="*/ 1695357 w 2685693"/>
                <a:gd name="connsiteY8" fmla="*/ 178706 h 1730535"/>
                <a:gd name="connsiteX9" fmla="*/ 1326207 w 2685693"/>
                <a:gd name="connsiteY9" fmla="*/ 54333 h 1730535"/>
                <a:gd name="connsiteX10" fmla="*/ 926184 w 2685693"/>
                <a:gd name="connsiteY10" fmla="*/ 70652 h 1730535"/>
                <a:gd name="connsiteX11" fmla="*/ 776671 w 2685693"/>
                <a:gd name="connsiteY11" fmla="*/ 154890 h 1730535"/>
                <a:gd name="connsiteX12" fmla="*/ 651857 w 2685693"/>
                <a:gd name="connsiteY12" fmla="*/ 278823 h 1730535"/>
                <a:gd name="connsiteX13" fmla="*/ 512929 w 2685693"/>
                <a:gd name="connsiteY13" fmla="*/ 484788 h 1730535"/>
                <a:gd name="connsiteX14" fmla="*/ 370915 w 2685693"/>
                <a:gd name="connsiteY14" fmla="*/ 772787 h 1730535"/>
                <a:gd name="connsiteX15" fmla="*/ 292851 w 2685693"/>
                <a:gd name="connsiteY15" fmla="*/ 962434 h 1730535"/>
                <a:gd name="connsiteX16" fmla="*/ 181267 w 2685693"/>
                <a:gd name="connsiteY16" fmla="*/ 1267634 h 1730535"/>
                <a:gd name="connsiteX17" fmla="*/ 116876 w 2685693"/>
                <a:gd name="connsiteY17" fmla="*/ 1464337 h 1730535"/>
                <a:gd name="connsiteX18" fmla="*/ 38812 w 2685693"/>
                <a:gd name="connsiteY18" fmla="*/ 1708232 h 1730535"/>
                <a:gd name="connsiteX19" fmla="*/ 31755 w 2685693"/>
                <a:gd name="connsiteY19" fmla="*/ 1724992 h 1730535"/>
                <a:gd name="connsiteX20" fmla="*/ 0 w 2685693"/>
                <a:gd name="connsiteY20" fmla="*/ 1713966 h 173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85693" h="1730535">
                  <a:moveTo>
                    <a:pt x="0" y="1713966"/>
                  </a:moveTo>
                  <a:cubicBezTo>
                    <a:pt x="106291" y="1386273"/>
                    <a:pt x="209053" y="1059022"/>
                    <a:pt x="348863" y="743237"/>
                  </a:cubicBezTo>
                  <a:cubicBezTo>
                    <a:pt x="403551" y="619746"/>
                    <a:pt x="456917" y="492727"/>
                    <a:pt x="534540" y="382026"/>
                  </a:cubicBezTo>
                  <a:cubicBezTo>
                    <a:pt x="615251" y="266473"/>
                    <a:pt x="707869" y="155331"/>
                    <a:pt x="830478" y="82119"/>
                  </a:cubicBezTo>
                  <a:cubicBezTo>
                    <a:pt x="984842" y="-9176"/>
                    <a:pt x="1174048" y="-17115"/>
                    <a:pt x="1345613" y="23019"/>
                  </a:cubicBezTo>
                  <a:cubicBezTo>
                    <a:pt x="1451021" y="47718"/>
                    <a:pt x="1434384" y="29100"/>
                    <a:pt x="1654781" y="120048"/>
                  </a:cubicBezTo>
                  <a:cubicBezTo>
                    <a:pt x="1875179" y="210996"/>
                    <a:pt x="2664028" y="561650"/>
                    <a:pt x="2667998" y="568707"/>
                  </a:cubicBezTo>
                  <a:cubicBezTo>
                    <a:pt x="2681670" y="576204"/>
                    <a:pt x="2706501" y="616262"/>
                    <a:pt x="2652170" y="591978"/>
                  </a:cubicBezTo>
                  <a:cubicBezTo>
                    <a:pt x="2492720" y="520709"/>
                    <a:pt x="2014295" y="316463"/>
                    <a:pt x="1695357" y="178706"/>
                  </a:cubicBezTo>
                  <a:cubicBezTo>
                    <a:pt x="1474363" y="89099"/>
                    <a:pt x="1454990" y="81237"/>
                    <a:pt x="1326207" y="54333"/>
                  </a:cubicBezTo>
                  <a:cubicBezTo>
                    <a:pt x="1193454" y="26548"/>
                    <a:pt x="1055408" y="25666"/>
                    <a:pt x="926184" y="70652"/>
                  </a:cubicBezTo>
                  <a:cubicBezTo>
                    <a:pt x="871936" y="89616"/>
                    <a:pt x="822098" y="118725"/>
                    <a:pt x="776671" y="154890"/>
                  </a:cubicBezTo>
                  <a:cubicBezTo>
                    <a:pt x="730362" y="191497"/>
                    <a:pt x="688904" y="232954"/>
                    <a:pt x="651857" y="278823"/>
                  </a:cubicBezTo>
                  <a:cubicBezTo>
                    <a:pt x="599814" y="343214"/>
                    <a:pt x="553505" y="412017"/>
                    <a:pt x="512929" y="484788"/>
                  </a:cubicBezTo>
                  <a:cubicBezTo>
                    <a:pt x="460446" y="578289"/>
                    <a:pt x="413254" y="674435"/>
                    <a:pt x="370915" y="772787"/>
                  </a:cubicBezTo>
                  <a:cubicBezTo>
                    <a:pt x="344011" y="835856"/>
                    <a:pt x="318431" y="898924"/>
                    <a:pt x="292851" y="962434"/>
                  </a:cubicBezTo>
                  <a:cubicBezTo>
                    <a:pt x="252716" y="1062991"/>
                    <a:pt x="217433" y="1165754"/>
                    <a:pt x="181267" y="1267634"/>
                  </a:cubicBezTo>
                  <a:cubicBezTo>
                    <a:pt x="158333" y="1332467"/>
                    <a:pt x="138046" y="1398623"/>
                    <a:pt x="116876" y="1464337"/>
                  </a:cubicBezTo>
                  <a:cubicBezTo>
                    <a:pt x="90854" y="1545489"/>
                    <a:pt x="63951" y="1626640"/>
                    <a:pt x="38812" y="1708232"/>
                  </a:cubicBezTo>
                  <a:cubicBezTo>
                    <a:pt x="37047" y="1713966"/>
                    <a:pt x="34842" y="1719700"/>
                    <a:pt x="31755" y="1724992"/>
                  </a:cubicBezTo>
                  <a:cubicBezTo>
                    <a:pt x="17201" y="1734695"/>
                    <a:pt x="9703" y="1732049"/>
                    <a:pt x="0" y="1713966"/>
                  </a:cubicBezTo>
                  <a:close/>
                </a:path>
              </a:pathLst>
            </a:custGeom>
            <a:solidFill>
              <a:srgbClr val="03030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84A768-ED3B-4C6C-A339-8F6E0CF72975}"/>
                </a:ext>
              </a:extLst>
            </p:cNvPr>
            <p:cNvSpPr/>
            <p:nvPr/>
          </p:nvSpPr>
          <p:spPr>
            <a:xfrm>
              <a:off x="4909570" y="3106205"/>
              <a:ext cx="255492" cy="2487454"/>
            </a:xfrm>
            <a:custGeom>
              <a:avLst/>
              <a:gdLst>
                <a:gd name="connsiteX0" fmla="*/ 173777 w 186137"/>
                <a:gd name="connsiteY0" fmla="*/ 2629479 h 2638532"/>
                <a:gd name="connsiteX1" fmla="*/ 8 w 186137"/>
                <a:gd name="connsiteY1" fmla="*/ 0 h 2638532"/>
                <a:gd name="connsiteX2" fmla="*/ 14121 w 186137"/>
                <a:gd name="connsiteY2" fmla="*/ 1764 h 2638532"/>
                <a:gd name="connsiteX3" fmla="*/ 186126 w 186137"/>
                <a:gd name="connsiteY3" fmla="*/ 2629038 h 2638532"/>
                <a:gd name="connsiteX4" fmla="*/ 173777 w 186137"/>
                <a:gd name="connsiteY4" fmla="*/ 2629479 h 2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7" h="2638532">
                  <a:moveTo>
                    <a:pt x="173777" y="2629479"/>
                  </a:moveTo>
                  <a:cubicBezTo>
                    <a:pt x="172454" y="2615366"/>
                    <a:pt x="-1316" y="11908"/>
                    <a:pt x="8" y="0"/>
                  </a:cubicBezTo>
                  <a:cubicBezTo>
                    <a:pt x="4859" y="1323"/>
                    <a:pt x="9270" y="441"/>
                    <a:pt x="14121" y="1764"/>
                  </a:cubicBezTo>
                  <a:cubicBezTo>
                    <a:pt x="12357" y="26903"/>
                    <a:pt x="186126" y="2618012"/>
                    <a:pt x="186126" y="2629038"/>
                  </a:cubicBezTo>
                  <a:cubicBezTo>
                    <a:pt x="186567" y="2640946"/>
                    <a:pt x="174218" y="2642270"/>
                    <a:pt x="173777" y="2629479"/>
                  </a:cubicBezTo>
                  <a:close/>
                </a:path>
              </a:pathLst>
            </a:custGeom>
            <a:solidFill>
              <a:srgbClr val="8D8D8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7DBC9F-A03B-4A11-A97D-3DBC8D48076B}"/>
                </a:ext>
              </a:extLst>
            </p:cNvPr>
            <p:cNvSpPr/>
            <p:nvPr/>
          </p:nvSpPr>
          <p:spPr>
            <a:xfrm>
              <a:off x="1024137" y="3535246"/>
              <a:ext cx="253243" cy="105794"/>
            </a:xfrm>
            <a:custGeom>
              <a:avLst/>
              <a:gdLst>
                <a:gd name="connsiteX0" fmla="*/ 195467 w 253243"/>
                <a:gd name="connsiteY0" fmla="*/ 196 h 105794"/>
                <a:gd name="connsiteX1" fmla="*/ 220606 w 253243"/>
                <a:gd name="connsiteY1" fmla="*/ 196 h 105794"/>
                <a:gd name="connsiteX2" fmla="*/ 253243 w 253243"/>
                <a:gd name="connsiteY2" fmla="*/ 34156 h 105794"/>
                <a:gd name="connsiteX3" fmla="*/ 252802 w 253243"/>
                <a:gd name="connsiteY3" fmla="*/ 46946 h 105794"/>
                <a:gd name="connsiteX4" fmla="*/ 210021 w 253243"/>
                <a:gd name="connsiteY4" fmla="*/ 79583 h 105794"/>
                <a:gd name="connsiteX5" fmla="*/ 76386 w 253243"/>
                <a:gd name="connsiteY5" fmla="*/ 92373 h 105794"/>
                <a:gd name="connsiteX6" fmla="*/ 29195 w 253243"/>
                <a:gd name="connsiteY6" fmla="*/ 105163 h 105794"/>
                <a:gd name="connsiteX7" fmla="*/ 527 w 253243"/>
                <a:gd name="connsiteY7" fmla="*/ 75614 h 105794"/>
                <a:gd name="connsiteX8" fmla="*/ 46837 w 253243"/>
                <a:gd name="connsiteY8" fmla="*/ 24894 h 105794"/>
                <a:gd name="connsiteX9" fmla="*/ 195467 w 253243"/>
                <a:gd name="connsiteY9" fmla="*/ 196 h 10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243" h="105794">
                  <a:moveTo>
                    <a:pt x="195467" y="196"/>
                  </a:moveTo>
                  <a:cubicBezTo>
                    <a:pt x="207375" y="196"/>
                    <a:pt x="213991" y="-245"/>
                    <a:pt x="220606" y="196"/>
                  </a:cubicBezTo>
                  <a:cubicBezTo>
                    <a:pt x="240894" y="1519"/>
                    <a:pt x="252361" y="13868"/>
                    <a:pt x="253243" y="34156"/>
                  </a:cubicBezTo>
                  <a:cubicBezTo>
                    <a:pt x="253243" y="38566"/>
                    <a:pt x="253243" y="42536"/>
                    <a:pt x="252802" y="46946"/>
                  </a:cubicBezTo>
                  <a:cubicBezTo>
                    <a:pt x="249715" y="79583"/>
                    <a:pt x="240894" y="89727"/>
                    <a:pt x="210021" y="79583"/>
                  </a:cubicBezTo>
                  <a:cubicBezTo>
                    <a:pt x="162389" y="63706"/>
                    <a:pt x="119608" y="76496"/>
                    <a:pt x="76386" y="92373"/>
                  </a:cubicBezTo>
                  <a:cubicBezTo>
                    <a:pt x="60950" y="98107"/>
                    <a:pt x="45072" y="102517"/>
                    <a:pt x="29195" y="105163"/>
                  </a:cubicBezTo>
                  <a:cubicBezTo>
                    <a:pt x="8025" y="108692"/>
                    <a:pt x="-2560" y="97225"/>
                    <a:pt x="527" y="75614"/>
                  </a:cubicBezTo>
                  <a:cubicBezTo>
                    <a:pt x="4938" y="48710"/>
                    <a:pt x="22138" y="32833"/>
                    <a:pt x="46837" y="24894"/>
                  </a:cubicBezTo>
                  <a:cubicBezTo>
                    <a:pt x="97115" y="8576"/>
                    <a:pt x="148717" y="3724"/>
                    <a:pt x="195467" y="196"/>
                  </a:cubicBezTo>
                  <a:close/>
                </a:path>
              </a:pathLst>
            </a:custGeom>
            <a:solidFill>
              <a:srgbClr val="DEB4B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581B23-94A0-45D0-907D-36848DBBC783}"/>
                </a:ext>
              </a:extLst>
            </p:cNvPr>
            <p:cNvSpPr/>
            <p:nvPr/>
          </p:nvSpPr>
          <p:spPr>
            <a:xfrm>
              <a:off x="1197993" y="3561560"/>
              <a:ext cx="56894" cy="36706"/>
            </a:xfrm>
            <a:custGeom>
              <a:avLst/>
              <a:gdLst>
                <a:gd name="connsiteX0" fmla="*/ 56894 w 56894"/>
                <a:gd name="connsiteY0" fmla="*/ 8725 h 36706"/>
                <a:gd name="connsiteX1" fmla="*/ 31755 w 56894"/>
                <a:gd name="connsiteY1" fmla="*/ 5637 h 36706"/>
                <a:gd name="connsiteX2" fmla="*/ 35724 w 56894"/>
                <a:gd name="connsiteY2" fmla="*/ 32100 h 36706"/>
                <a:gd name="connsiteX3" fmla="*/ 0 w 56894"/>
                <a:gd name="connsiteY3" fmla="*/ 29454 h 36706"/>
                <a:gd name="connsiteX4" fmla="*/ 18083 w 56894"/>
                <a:gd name="connsiteY4" fmla="*/ 32100 h 36706"/>
                <a:gd name="connsiteX5" fmla="*/ 19406 w 56894"/>
                <a:gd name="connsiteY5" fmla="*/ 6961 h 36706"/>
                <a:gd name="connsiteX6" fmla="*/ 56894 w 56894"/>
                <a:gd name="connsiteY6" fmla="*/ 8725 h 3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4" h="36706">
                  <a:moveTo>
                    <a:pt x="56894" y="8725"/>
                  </a:moveTo>
                  <a:cubicBezTo>
                    <a:pt x="49838" y="5196"/>
                    <a:pt x="42340" y="3873"/>
                    <a:pt x="31755" y="5637"/>
                  </a:cubicBezTo>
                  <a:cubicBezTo>
                    <a:pt x="39253" y="14458"/>
                    <a:pt x="44545" y="25484"/>
                    <a:pt x="35724" y="32100"/>
                  </a:cubicBezTo>
                  <a:cubicBezTo>
                    <a:pt x="26462" y="39598"/>
                    <a:pt x="13672" y="37392"/>
                    <a:pt x="0" y="29454"/>
                  </a:cubicBezTo>
                  <a:cubicBezTo>
                    <a:pt x="8380" y="30777"/>
                    <a:pt x="13231" y="31218"/>
                    <a:pt x="18083" y="32100"/>
                  </a:cubicBezTo>
                  <a:cubicBezTo>
                    <a:pt x="26462" y="23720"/>
                    <a:pt x="3528" y="14899"/>
                    <a:pt x="19406" y="6961"/>
                  </a:cubicBezTo>
                  <a:cubicBezTo>
                    <a:pt x="32196" y="345"/>
                    <a:pt x="44986" y="-5389"/>
                    <a:pt x="56894" y="8725"/>
                  </a:cubicBezTo>
                  <a:close/>
                </a:path>
              </a:pathLst>
            </a:custGeom>
            <a:solidFill>
              <a:srgbClr val="3F3536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43220B-EB19-4E1F-BB95-54170FA05D6E}"/>
                </a:ext>
              </a:extLst>
            </p:cNvPr>
            <p:cNvSpPr/>
            <p:nvPr/>
          </p:nvSpPr>
          <p:spPr>
            <a:xfrm>
              <a:off x="1074502" y="3586255"/>
              <a:ext cx="44189" cy="27730"/>
            </a:xfrm>
            <a:custGeom>
              <a:avLst/>
              <a:gdLst>
                <a:gd name="connsiteX0" fmla="*/ 441 w 44189"/>
                <a:gd name="connsiteY0" fmla="*/ 6083 h 27730"/>
                <a:gd name="connsiteX1" fmla="*/ 41458 w 44189"/>
                <a:gd name="connsiteY1" fmla="*/ 4319 h 27730"/>
                <a:gd name="connsiteX2" fmla="*/ 43222 w 44189"/>
                <a:gd name="connsiteY2" fmla="*/ 6524 h 27730"/>
                <a:gd name="connsiteX3" fmla="*/ 39694 w 44189"/>
                <a:gd name="connsiteY3" fmla="*/ 26812 h 27730"/>
                <a:gd name="connsiteX4" fmla="*/ 0 w 44189"/>
                <a:gd name="connsiteY4" fmla="*/ 21519 h 27730"/>
                <a:gd name="connsiteX5" fmla="*/ 22052 w 44189"/>
                <a:gd name="connsiteY5" fmla="*/ 6083 h 27730"/>
                <a:gd name="connsiteX6" fmla="*/ 441 w 44189"/>
                <a:gd name="connsiteY6" fmla="*/ 6083 h 2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89" h="27730">
                  <a:moveTo>
                    <a:pt x="441" y="6083"/>
                  </a:moveTo>
                  <a:cubicBezTo>
                    <a:pt x="13672" y="-5384"/>
                    <a:pt x="27786" y="2555"/>
                    <a:pt x="41458" y="4319"/>
                  </a:cubicBezTo>
                  <a:cubicBezTo>
                    <a:pt x="42340" y="4319"/>
                    <a:pt x="45868" y="5201"/>
                    <a:pt x="43222" y="6524"/>
                  </a:cubicBezTo>
                  <a:cubicBezTo>
                    <a:pt x="31314" y="11816"/>
                    <a:pt x="52043" y="22401"/>
                    <a:pt x="39694" y="26812"/>
                  </a:cubicBezTo>
                  <a:cubicBezTo>
                    <a:pt x="33519" y="29017"/>
                    <a:pt x="14554" y="27253"/>
                    <a:pt x="0" y="21519"/>
                  </a:cubicBezTo>
                  <a:cubicBezTo>
                    <a:pt x="30432" y="27694"/>
                    <a:pt x="11908" y="14022"/>
                    <a:pt x="22052" y="6083"/>
                  </a:cubicBezTo>
                  <a:cubicBezTo>
                    <a:pt x="14554" y="2114"/>
                    <a:pt x="7498" y="5201"/>
                    <a:pt x="441" y="6083"/>
                  </a:cubicBezTo>
                  <a:close/>
                </a:path>
              </a:pathLst>
            </a:custGeom>
            <a:solidFill>
              <a:srgbClr val="362F2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BF8101-2E20-45CF-8442-FD304C648BF6}"/>
                </a:ext>
              </a:extLst>
            </p:cNvPr>
            <p:cNvSpPr/>
            <p:nvPr/>
          </p:nvSpPr>
          <p:spPr>
            <a:xfrm>
              <a:off x="1057301" y="3565365"/>
              <a:ext cx="69243" cy="13740"/>
            </a:xfrm>
            <a:custGeom>
              <a:avLst/>
              <a:gdLst>
                <a:gd name="connsiteX0" fmla="*/ 0 w 69243"/>
                <a:gd name="connsiteY0" fmla="*/ 12417 h 13740"/>
                <a:gd name="connsiteX1" fmla="*/ 69243 w 69243"/>
                <a:gd name="connsiteY1" fmla="*/ 13740 h 13740"/>
                <a:gd name="connsiteX2" fmla="*/ 0 w 69243"/>
                <a:gd name="connsiteY2" fmla="*/ 12417 h 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43" h="13740">
                  <a:moveTo>
                    <a:pt x="0" y="12417"/>
                  </a:moveTo>
                  <a:cubicBezTo>
                    <a:pt x="22493" y="-4783"/>
                    <a:pt x="44986" y="-3901"/>
                    <a:pt x="69243" y="13740"/>
                  </a:cubicBezTo>
                  <a:cubicBezTo>
                    <a:pt x="45868" y="5802"/>
                    <a:pt x="22934" y="68"/>
                    <a:pt x="0" y="12417"/>
                  </a:cubicBezTo>
                  <a:close/>
                </a:path>
              </a:pathLst>
            </a:custGeom>
            <a:solidFill>
              <a:srgbClr val="5D3A38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57A85C-3E87-4BB3-96D8-9C98E582BDCE}"/>
                </a:ext>
              </a:extLst>
            </p:cNvPr>
            <p:cNvSpPr/>
            <p:nvPr/>
          </p:nvSpPr>
          <p:spPr>
            <a:xfrm>
              <a:off x="1208137" y="3540800"/>
              <a:ext cx="39693" cy="13166"/>
            </a:xfrm>
            <a:custGeom>
              <a:avLst/>
              <a:gdLst>
                <a:gd name="connsiteX0" fmla="*/ 39694 w 39693"/>
                <a:gd name="connsiteY0" fmla="*/ 2140 h 13166"/>
                <a:gd name="connsiteX1" fmla="*/ 0 w 39693"/>
                <a:gd name="connsiteY1" fmla="*/ 13166 h 13166"/>
                <a:gd name="connsiteX2" fmla="*/ 39694 w 39693"/>
                <a:gd name="connsiteY2" fmla="*/ 2140 h 1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93" h="13166">
                  <a:moveTo>
                    <a:pt x="39694" y="2140"/>
                  </a:moveTo>
                  <a:cubicBezTo>
                    <a:pt x="26462" y="5227"/>
                    <a:pt x="12349" y="5227"/>
                    <a:pt x="0" y="13166"/>
                  </a:cubicBezTo>
                  <a:cubicBezTo>
                    <a:pt x="10585" y="-1388"/>
                    <a:pt x="24698" y="-1829"/>
                    <a:pt x="39694" y="2140"/>
                  </a:cubicBezTo>
                  <a:close/>
                </a:path>
              </a:pathLst>
            </a:custGeom>
            <a:solidFill>
              <a:srgbClr val="65434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A226F05-B9F0-4C54-9315-B8E9E07BD16D}"/>
                </a:ext>
              </a:extLst>
            </p:cNvPr>
            <p:cNvSpPr/>
            <p:nvPr/>
          </p:nvSpPr>
          <p:spPr>
            <a:xfrm>
              <a:off x="5108548" y="5579443"/>
              <a:ext cx="349104" cy="693425"/>
            </a:xfrm>
            <a:custGeom>
              <a:avLst/>
              <a:gdLst>
                <a:gd name="connsiteX0" fmla="*/ 347539 w 349104"/>
                <a:gd name="connsiteY0" fmla="*/ 491318 h 693425"/>
                <a:gd name="connsiteX1" fmla="*/ 329457 w 349104"/>
                <a:gd name="connsiteY1" fmla="*/ 486026 h 693425"/>
                <a:gd name="connsiteX2" fmla="*/ 284912 w 349104"/>
                <a:gd name="connsiteY2" fmla="*/ 538510 h 693425"/>
                <a:gd name="connsiteX3" fmla="*/ 293733 w 349104"/>
                <a:gd name="connsiteY3" fmla="*/ 555269 h 693425"/>
                <a:gd name="connsiteX4" fmla="*/ 305200 w 349104"/>
                <a:gd name="connsiteY4" fmla="*/ 572029 h 693425"/>
                <a:gd name="connsiteX5" fmla="*/ 254039 w 349104"/>
                <a:gd name="connsiteY5" fmla="*/ 637744 h 693425"/>
                <a:gd name="connsiteX6" fmla="*/ 188324 w 349104"/>
                <a:gd name="connsiteY6" fmla="*/ 654062 h 693425"/>
                <a:gd name="connsiteX7" fmla="*/ 68361 w 349104"/>
                <a:gd name="connsiteY7" fmla="*/ 518663 h 693425"/>
                <a:gd name="connsiteX8" fmla="*/ 67920 w 349104"/>
                <a:gd name="connsiteY8" fmla="*/ 202437 h 693425"/>
                <a:gd name="connsiteX9" fmla="*/ 59982 w 349104"/>
                <a:gd name="connsiteY9" fmla="*/ 193617 h 693425"/>
                <a:gd name="connsiteX10" fmla="*/ 59982 w 349104"/>
                <a:gd name="connsiteY10" fmla="*/ 96588 h 693425"/>
                <a:gd name="connsiteX11" fmla="*/ 97911 w 349104"/>
                <a:gd name="connsiteY11" fmla="*/ 48956 h 693425"/>
                <a:gd name="connsiteX12" fmla="*/ 48956 w 349104"/>
                <a:gd name="connsiteY12" fmla="*/ 0 h 693425"/>
                <a:gd name="connsiteX13" fmla="*/ 0 w 349104"/>
                <a:gd name="connsiteY13" fmla="*/ 48956 h 693425"/>
                <a:gd name="connsiteX14" fmla="*/ 37930 w 349104"/>
                <a:gd name="connsiteY14" fmla="*/ 96588 h 693425"/>
                <a:gd name="connsiteX15" fmla="*/ 37930 w 349104"/>
                <a:gd name="connsiteY15" fmla="*/ 193617 h 693425"/>
                <a:gd name="connsiteX16" fmla="*/ 29991 w 349104"/>
                <a:gd name="connsiteY16" fmla="*/ 202437 h 693425"/>
                <a:gd name="connsiteX17" fmla="*/ 31314 w 349104"/>
                <a:gd name="connsiteY17" fmla="*/ 536746 h 693425"/>
                <a:gd name="connsiteX18" fmla="*/ 111142 w 349104"/>
                <a:gd name="connsiteY18" fmla="*/ 669940 h 693425"/>
                <a:gd name="connsiteX19" fmla="*/ 277855 w 349104"/>
                <a:gd name="connsiteY19" fmla="*/ 667293 h 693425"/>
                <a:gd name="connsiteX20" fmla="*/ 320636 w 349104"/>
                <a:gd name="connsiteY20" fmla="*/ 626277 h 693425"/>
                <a:gd name="connsiteX21" fmla="*/ 347539 w 349104"/>
                <a:gd name="connsiteY21" fmla="*/ 491318 h 693425"/>
                <a:gd name="connsiteX22" fmla="*/ 25580 w 349104"/>
                <a:gd name="connsiteY22" fmla="*/ 49838 h 693425"/>
                <a:gd name="connsiteX23" fmla="*/ 49397 w 349104"/>
                <a:gd name="connsiteY23" fmla="*/ 26021 h 693425"/>
                <a:gd name="connsiteX24" fmla="*/ 73213 w 349104"/>
                <a:gd name="connsiteY24" fmla="*/ 49838 h 693425"/>
                <a:gd name="connsiteX25" fmla="*/ 49397 w 349104"/>
                <a:gd name="connsiteY25" fmla="*/ 73654 h 693425"/>
                <a:gd name="connsiteX26" fmla="*/ 25580 w 349104"/>
                <a:gd name="connsiteY26" fmla="*/ 49838 h 69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9104" h="693425">
                  <a:moveTo>
                    <a:pt x="347539" y="491318"/>
                  </a:moveTo>
                  <a:cubicBezTo>
                    <a:pt x="346657" y="478087"/>
                    <a:pt x="338719" y="475882"/>
                    <a:pt x="329457" y="486026"/>
                  </a:cubicBezTo>
                  <a:cubicBezTo>
                    <a:pt x="313579" y="502785"/>
                    <a:pt x="298584" y="520427"/>
                    <a:pt x="284912" y="538510"/>
                  </a:cubicBezTo>
                  <a:cubicBezTo>
                    <a:pt x="276091" y="550418"/>
                    <a:pt x="279178" y="555710"/>
                    <a:pt x="293733" y="555269"/>
                  </a:cubicBezTo>
                  <a:cubicBezTo>
                    <a:pt x="307846" y="554828"/>
                    <a:pt x="309169" y="561444"/>
                    <a:pt x="305200" y="572029"/>
                  </a:cubicBezTo>
                  <a:cubicBezTo>
                    <a:pt x="295938" y="599814"/>
                    <a:pt x="280060" y="622748"/>
                    <a:pt x="254039" y="637744"/>
                  </a:cubicBezTo>
                  <a:cubicBezTo>
                    <a:pt x="233310" y="648329"/>
                    <a:pt x="212140" y="655826"/>
                    <a:pt x="188324" y="654062"/>
                  </a:cubicBezTo>
                  <a:cubicBezTo>
                    <a:pt x="116876" y="648770"/>
                    <a:pt x="66156" y="593199"/>
                    <a:pt x="68361" y="518663"/>
                  </a:cubicBezTo>
                  <a:cubicBezTo>
                    <a:pt x="69243" y="489995"/>
                    <a:pt x="67920" y="202437"/>
                    <a:pt x="67920" y="202437"/>
                  </a:cubicBezTo>
                  <a:cubicBezTo>
                    <a:pt x="67920" y="198027"/>
                    <a:pt x="64392" y="194058"/>
                    <a:pt x="59982" y="193617"/>
                  </a:cubicBezTo>
                  <a:lnTo>
                    <a:pt x="59982" y="96588"/>
                  </a:lnTo>
                  <a:cubicBezTo>
                    <a:pt x="81592" y="91736"/>
                    <a:pt x="97911" y="72331"/>
                    <a:pt x="97911" y="48956"/>
                  </a:cubicBezTo>
                  <a:cubicBezTo>
                    <a:pt x="97911" y="22052"/>
                    <a:pt x="75859" y="0"/>
                    <a:pt x="48956" y="0"/>
                  </a:cubicBezTo>
                  <a:cubicBezTo>
                    <a:pt x="22052" y="0"/>
                    <a:pt x="0" y="22052"/>
                    <a:pt x="0" y="48956"/>
                  </a:cubicBezTo>
                  <a:cubicBezTo>
                    <a:pt x="0" y="71890"/>
                    <a:pt x="16319" y="91295"/>
                    <a:pt x="37930" y="96588"/>
                  </a:cubicBezTo>
                  <a:lnTo>
                    <a:pt x="37930" y="193617"/>
                  </a:lnTo>
                  <a:cubicBezTo>
                    <a:pt x="33519" y="194058"/>
                    <a:pt x="29991" y="197586"/>
                    <a:pt x="29991" y="202437"/>
                  </a:cubicBezTo>
                  <a:cubicBezTo>
                    <a:pt x="29991" y="202437"/>
                    <a:pt x="31314" y="509401"/>
                    <a:pt x="31314" y="536746"/>
                  </a:cubicBezTo>
                  <a:cubicBezTo>
                    <a:pt x="31755" y="595845"/>
                    <a:pt x="58217" y="641713"/>
                    <a:pt x="111142" y="669940"/>
                  </a:cubicBezTo>
                  <a:cubicBezTo>
                    <a:pt x="166713" y="699930"/>
                    <a:pt x="222725" y="703458"/>
                    <a:pt x="277855" y="667293"/>
                  </a:cubicBezTo>
                  <a:cubicBezTo>
                    <a:pt x="294615" y="655826"/>
                    <a:pt x="308728" y="643036"/>
                    <a:pt x="320636" y="626277"/>
                  </a:cubicBezTo>
                  <a:cubicBezTo>
                    <a:pt x="351068" y="585701"/>
                    <a:pt x="351068" y="538951"/>
                    <a:pt x="347539" y="491318"/>
                  </a:cubicBezTo>
                  <a:close/>
                  <a:moveTo>
                    <a:pt x="25580" y="49838"/>
                  </a:moveTo>
                  <a:cubicBezTo>
                    <a:pt x="25580" y="36607"/>
                    <a:pt x="36165" y="26021"/>
                    <a:pt x="49397" y="26021"/>
                  </a:cubicBezTo>
                  <a:cubicBezTo>
                    <a:pt x="62628" y="26021"/>
                    <a:pt x="73213" y="36607"/>
                    <a:pt x="73213" y="49838"/>
                  </a:cubicBezTo>
                  <a:cubicBezTo>
                    <a:pt x="73213" y="63069"/>
                    <a:pt x="62628" y="73654"/>
                    <a:pt x="49397" y="73654"/>
                  </a:cubicBezTo>
                  <a:cubicBezTo>
                    <a:pt x="36165" y="73654"/>
                    <a:pt x="25580" y="63069"/>
                    <a:pt x="25580" y="49838"/>
                  </a:cubicBezTo>
                  <a:close/>
                </a:path>
              </a:pathLst>
            </a:custGeom>
            <a:solidFill>
              <a:srgbClr val="01010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" name="&quot;Not Allowed&quot; Symbol 70">
            <a:extLst>
              <a:ext uri="{FF2B5EF4-FFF2-40B4-BE49-F238E27FC236}">
                <a16:creationId xmlns:a16="http://schemas.microsoft.com/office/drawing/2014/main" id="{3488D99D-F21B-4558-9FDA-75BA61085D05}"/>
              </a:ext>
            </a:extLst>
          </p:cNvPr>
          <p:cNvSpPr/>
          <p:nvPr/>
        </p:nvSpPr>
        <p:spPr>
          <a:xfrm>
            <a:off x="1042441" y="2224604"/>
            <a:ext cx="1267006" cy="1267006"/>
          </a:xfrm>
          <a:prstGeom prst="noSmoking">
            <a:avLst>
              <a:gd name="adj" fmla="val 68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2">
            <a:extLst>
              <a:ext uri="{FF2B5EF4-FFF2-40B4-BE49-F238E27FC236}">
                <a16:creationId xmlns:a16="http://schemas.microsoft.com/office/drawing/2014/main" id="{3D284BF9-48CE-408B-B5EC-985AC6D3A142}"/>
              </a:ext>
            </a:extLst>
          </p:cNvPr>
          <p:cNvGrpSpPr/>
          <p:nvPr/>
        </p:nvGrpSpPr>
        <p:grpSpPr>
          <a:xfrm>
            <a:off x="6179695" y="4482897"/>
            <a:ext cx="1437812" cy="1412058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96" name="Group 13">
              <a:extLst>
                <a:ext uri="{FF2B5EF4-FFF2-40B4-BE49-F238E27FC236}">
                  <a16:creationId xmlns:a16="http://schemas.microsoft.com/office/drawing/2014/main" id="{6CA693B0-C6E8-458F-A1BB-584B078750E1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98" name="Isosceles Triangle 11">
                <a:extLst>
                  <a:ext uri="{FF2B5EF4-FFF2-40B4-BE49-F238E27FC236}">
                    <a16:creationId xmlns:a16="http://schemas.microsoft.com/office/drawing/2014/main" id="{7784821E-F45F-451A-8EAB-8D70EB3F2706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Isosceles Triangle 12">
                <a:extLst>
                  <a:ext uri="{FF2B5EF4-FFF2-40B4-BE49-F238E27FC236}">
                    <a16:creationId xmlns:a16="http://schemas.microsoft.com/office/drawing/2014/main" id="{4005D109-FC5C-4309-8348-16CB2F0C4127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5EA61-8060-429D-A7A3-281DEC1D19D7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189B69B-21D8-4260-A12C-567844688ABC}"/>
              </a:ext>
            </a:extLst>
          </p:cNvPr>
          <p:cNvSpPr txBox="1"/>
          <p:nvPr/>
        </p:nvSpPr>
        <p:spPr>
          <a:xfrm>
            <a:off x="6563402" y="106992"/>
            <a:ext cx="5214511" cy="29238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2"/>
                </a:solidFill>
              </a:rPr>
              <a:t>Part C</a:t>
            </a:r>
          </a:p>
          <a:p>
            <a:r>
              <a:rPr lang="en-US" altLang="ko-KR" sz="3400" dirty="0">
                <a:latin typeface="+mj-lt"/>
              </a:rPr>
              <a:t>Computing on encrypted data via FHE-friendly algorithm </a:t>
            </a:r>
          </a:p>
          <a:p>
            <a:endParaRPr lang="ko-KR" alt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0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264A9-4401-40C3-9037-13CA6CB7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Abstract: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A2CA-8D7F-487E-A343-36442D13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 In part C of the project we used secure protocols for prediction and training of tree based models where the data for prediction is encrypted with FHE.</a:t>
            </a:r>
          </a:p>
          <a:p>
            <a:r>
              <a:rPr lang="en-US" sz="2000" dirty="0">
                <a:latin typeface="+mj-lt"/>
              </a:rPr>
              <a:t>Part C is an extension to prediction on encrypted data. We implement the prediction by using an adjustment of Algorithm 1.</a:t>
            </a:r>
          </a:p>
          <a:p>
            <a:r>
              <a:rPr lang="en-US" sz="2000" dirty="0">
                <a:latin typeface="+mj-lt"/>
              </a:rPr>
              <a:t>The protocols that we used are an adaptation of the algorithms in part B but with interactive settings where data is encrypted throughout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180080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DC7C5-1D21-4350-98AA-C341E4DC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03" y="320736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FHE - Fully Homomorphic Encryption</a:t>
            </a:r>
          </a:p>
        </p:txBody>
      </p:sp>
      <p:pic>
        <p:nvPicPr>
          <p:cNvPr id="21" name="Graphic 6" descr="Unlock">
            <a:extLst>
              <a:ext uri="{FF2B5EF4-FFF2-40B4-BE49-F238E27FC236}">
                <a16:creationId xmlns:a16="http://schemas.microsoft.com/office/drawing/2014/main" id="{40EAD62B-3A25-4DD5-AD7D-7CA5BE60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077" y="134680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A1-CDC2-4229-9AFF-21F98CAE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09" y="2791005"/>
            <a:ext cx="5801917" cy="27474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Homomorphic Encryption provides the ability to compute on encrypted data.</a:t>
            </a:r>
          </a:p>
          <a:p>
            <a:r>
              <a:rPr lang="en-US" sz="2400" dirty="0">
                <a:latin typeface="+mj-lt"/>
              </a:rPr>
              <a:t>These resulting computations are left in an encrypted form which, when decrypted, result in an identical output to that produced had the operations been performed on the 'original' data.</a:t>
            </a:r>
          </a:p>
        </p:txBody>
      </p:sp>
      <p:pic>
        <p:nvPicPr>
          <p:cNvPr id="22" name="Graphic 8" descr="Unlock">
            <a:extLst>
              <a:ext uri="{FF2B5EF4-FFF2-40B4-BE49-F238E27FC236}">
                <a16:creationId xmlns:a16="http://schemas.microsoft.com/office/drawing/2014/main" id="{97FC8389-5516-4786-A765-941C7EDBE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7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7537B-91EA-4836-B191-C7CCD6A6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CKKS Scheme</a:t>
            </a:r>
          </a:p>
        </p:txBody>
      </p:sp>
      <p:pic>
        <p:nvPicPr>
          <p:cNvPr id="14" name="Graphic 6" descr="Laptop Secure">
            <a:extLst>
              <a:ext uri="{FF2B5EF4-FFF2-40B4-BE49-F238E27FC236}">
                <a16:creationId xmlns:a16="http://schemas.microsoft.com/office/drawing/2014/main" id="{4CE4BE8D-92A5-498D-9EA5-783D5178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960F-8956-452B-8C2F-FEFE3ED5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CKKS scheme supports efficient rounding operations in encrypted state. The rounding operation controls noise increase in encrypted multiplication, which reduces the number of bootstrapping in a circuit. </a:t>
            </a:r>
          </a:p>
          <a:p>
            <a:pPr algn="ctr"/>
            <a:r>
              <a:rPr lang="en-US" sz="2400" dirty="0">
                <a:latin typeface="+mj-lt"/>
              </a:rPr>
              <a:t>An important characteristic of CKKS scheme that encrypts approximate values rather than exact values. When computers store real-valued data, they remember approximate values with long significant bits, not real values exactly.</a:t>
            </a:r>
          </a:p>
        </p:txBody>
      </p:sp>
    </p:spTree>
    <p:extLst>
      <p:ext uri="{BB962C8B-B14F-4D97-AF65-F5344CB8AC3E}">
        <p14:creationId xmlns:p14="http://schemas.microsoft.com/office/powerpoint/2010/main" val="129641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5FFD-FFD8-4721-A08A-F75B01BB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 </a:t>
            </a:r>
            <a:r>
              <a:rPr lang="en-US" sz="2200" dirty="0">
                <a:latin typeface="+mj-lt"/>
              </a:rPr>
              <a:t>CKKS scheme is constructed to deal efficiently with the errors arising from the approximations. </a:t>
            </a:r>
          </a:p>
          <a:p>
            <a:r>
              <a:rPr lang="en-US" sz="2200" dirty="0">
                <a:latin typeface="+mj-lt"/>
              </a:rPr>
              <a:t>The scheme is familiar to machine learning which has inherent noises in its structure.</a:t>
            </a:r>
          </a:p>
          <a:p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EC31A6-3DFF-4DD9-BC51-088BB6B7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FC92-06A7-46DC-A98D-D9DDA888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A :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Computing on cleartext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4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E59D-4B08-4DBE-B491-5886A9E7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747" y="42149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TenSeal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590-D827-4EDD-A0D5-29BF1A78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3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TenSEAL</a:t>
            </a:r>
            <a:r>
              <a:rPr lang="en-US" sz="2400" dirty="0">
                <a:latin typeface="+mj-lt"/>
              </a:rPr>
              <a:t> is a library for homomorphic encrypting operations on tensors, built on top of Microsoft SEAL. It provides ease of use through a Python API, while preserving efficiency by implementing most of its operations using C++.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6D5CBD-D465-4466-94A6-B7D8FEAC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709" y="3587948"/>
            <a:ext cx="29289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public_keys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213A-443B-487A-A44B-1796E632AE70}"/>
              </a:ext>
            </a:extLst>
          </p:cNvPr>
          <p:cNvSpPr txBox="1"/>
          <p:nvPr/>
        </p:nvSpPr>
        <p:spPr>
          <a:xfrm>
            <a:off x="731123" y="4440517"/>
            <a:ext cx="9681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is actually a </a:t>
            </a:r>
            <a:r>
              <a:rPr lang="en-US" sz="2400" dirty="0" err="1">
                <a:latin typeface="+mj-lt"/>
              </a:rPr>
              <a:t>TenSEAL</a:t>
            </a:r>
            <a:r>
              <a:rPr lang="en-US" sz="2400" dirty="0">
                <a:latin typeface="+mj-lt"/>
              </a:rPr>
              <a:t> Context object, a special object in </a:t>
            </a:r>
            <a:r>
              <a:rPr lang="en-US" sz="2400" dirty="0" err="1">
                <a:latin typeface="+mj-lt"/>
              </a:rPr>
              <a:t>TenSEAL</a:t>
            </a:r>
            <a:r>
              <a:rPr lang="en-US" sz="2400" dirty="0">
                <a:latin typeface="+mj-lt"/>
              </a:rPr>
              <a:t> that can hold multiple keys other than the public-key, namely the </a:t>
            </a:r>
            <a:r>
              <a:rPr lang="en-US" sz="2400" dirty="0" err="1">
                <a:latin typeface="+mj-lt"/>
              </a:rPr>
              <a:t>relinearization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galois</a:t>
            </a:r>
            <a:r>
              <a:rPr lang="en-US" sz="2400" dirty="0">
                <a:latin typeface="+mj-lt"/>
              </a:rPr>
              <a:t> keys which are public as well and serve other purposes than encrypting tensors, only the secret-key can be used to decrypt tensors.</a:t>
            </a:r>
          </a:p>
        </p:txBody>
      </p:sp>
    </p:spTree>
    <p:extLst>
      <p:ext uri="{BB962C8B-B14F-4D97-AF65-F5344CB8AC3E}">
        <p14:creationId xmlns:p14="http://schemas.microsoft.com/office/powerpoint/2010/main" val="4144575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DE14-7C2E-4EEA-B1D3-98D91E5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F7511"/>
                </a:solidFill>
              </a:rPr>
              <a:t>Algorithm to predict over encrypted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1B1-C35F-4F47-9B47-753DA0E5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Akavia's</a:t>
            </a:r>
            <a:r>
              <a:rPr lang="en-US" sz="2400" dirty="0">
                <a:latin typeface="+mj-lt"/>
              </a:rPr>
              <a:t> algorithm traverses all paths in the tree and computes a weighted combination of all the leaves values, where each leaf value is the 1-hot encoding of the label associated with the leaf. </a:t>
            </a:r>
          </a:p>
          <a:p>
            <a:r>
              <a:rPr lang="en-US" sz="2400" dirty="0">
                <a:latin typeface="+mj-lt"/>
              </a:rPr>
              <a:t>The output is a length L vector assigning a likelihood score to each label, which is in turn interpreted as outputting the label with the highest score.</a:t>
            </a:r>
          </a:p>
          <a:p>
            <a:r>
              <a:rPr lang="en-US" sz="2400" dirty="0">
                <a:latin typeface="+mj-lt"/>
              </a:rPr>
              <a:t>we used </a:t>
            </a:r>
            <a:r>
              <a:rPr lang="en-US" sz="2400" dirty="0" err="1">
                <a:latin typeface="+mj-lt"/>
              </a:rPr>
              <a:t>polyval</a:t>
            </a:r>
            <a:r>
              <a:rPr lang="en-US" sz="2400" dirty="0">
                <a:latin typeface="+mj-lt"/>
              </a:rPr>
              <a:t> which is a polynomial evaluation with an encrypted tensor as variable.</a:t>
            </a:r>
          </a:p>
        </p:txBody>
      </p:sp>
      <p:grpSp>
        <p:nvGrpSpPr>
          <p:cNvPr id="5" name="Graphic 21">
            <a:extLst>
              <a:ext uri="{FF2B5EF4-FFF2-40B4-BE49-F238E27FC236}">
                <a16:creationId xmlns:a16="http://schemas.microsoft.com/office/drawing/2014/main" id="{26106ECC-E0C8-4459-B660-A62157E8FC5C}"/>
              </a:ext>
            </a:extLst>
          </p:cNvPr>
          <p:cNvGrpSpPr/>
          <p:nvPr/>
        </p:nvGrpSpPr>
        <p:grpSpPr>
          <a:xfrm>
            <a:off x="10545313" y="1156560"/>
            <a:ext cx="890677" cy="1143496"/>
            <a:chOff x="3425127" y="0"/>
            <a:chExt cx="5341746" cy="6858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A9B0F68-F29A-4A9C-A50D-D8CD960696F2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6CDD1D-7841-452E-A2E9-65D2DA5AE7C5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2"/>
            </a:solidFill>
            <a:ln w="8701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40BA76-A075-4AA3-BA6B-E1E6A56CB84B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82A81C3-A9D6-4169-BF84-79FEB2F68B1B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7A2941-7638-4A7A-BF10-5795D2A3DA8D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310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8099-67EC-472F-BD97-2441D35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F7511"/>
                </a:solidFill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DCFC-46EC-448F-8B72-5923AB6E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The accuracy is calculated as the percentage of correct classification on test samples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We got Prediction accuracy = 93.33 %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Dataset is Iris, 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Max depth : 4, </a:t>
            </a:r>
          </a:p>
          <a:p>
            <a:pPr marL="0" indent="0" algn="ctr">
              <a:buNone/>
            </a:pPr>
            <a:r>
              <a:rPr lang="en-US" sz="2400" dirty="0" err="1">
                <a:latin typeface="+mj-lt"/>
              </a:rPr>
              <a:t>Polynom</a:t>
            </a:r>
            <a:r>
              <a:rPr lang="en-US" sz="2400" dirty="0">
                <a:latin typeface="+mj-lt"/>
              </a:rPr>
              <a:t> degree: 8 ,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Test size : 30 samples which is 0.2 of the data</a:t>
            </a:r>
          </a:p>
        </p:txBody>
      </p:sp>
    </p:spTree>
    <p:extLst>
      <p:ext uri="{BB962C8B-B14F-4D97-AF65-F5344CB8AC3E}">
        <p14:creationId xmlns:p14="http://schemas.microsoft.com/office/powerpoint/2010/main" val="3528832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88BF-75AE-4566-89CD-20D7064D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We got Prediction accuracy = 88.88 %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Dataset is Cancer, 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Max depth : 4, </a:t>
            </a:r>
          </a:p>
          <a:p>
            <a:pPr marL="0" indent="0" algn="ctr">
              <a:buNone/>
            </a:pPr>
            <a:r>
              <a:rPr lang="en-US" sz="2400" dirty="0" err="1">
                <a:latin typeface="+mj-lt"/>
              </a:rPr>
              <a:t>Polynom</a:t>
            </a:r>
            <a:r>
              <a:rPr lang="en-US" sz="2400" dirty="0">
                <a:latin typeface="+mj-lt"/>
              </a:rPr>
              <a:t> degree: 8 ,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</a:rPr>
              <a:t>Test size : 36 samples which is 0.2 of the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762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05362-ED2C-4408-BC7D-FB467D8A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EF751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07FD-A761-4A92-9248-4A8B2D6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We got high accuracy for prediction with datasets that is encrypted with fully homomorphic encryption, in comparison to standard algorithms on cleartext data.</a:t>
            </a:r>
          </a:p>
          <a:p>
            <a:r>
              <a:rPr lang="en-US" sz="2400" dirty="0">
                <a:latin typeface="+mj-lt"/>
              </a:rPr>
              <a:t>Prediction is slower (minutes to hours). </a:t>
            </a:r>
            <a:r>
              <a:rPr lang="en-US" sz="2400" dirty="0" err="1">
                <a:latin typeface="+mj-lt"/>
              </a:rPr>
              <a:t>But,the</a:t>
            </a:r>
            <a:r>
              <a:rPr lang="en-US" sz="2400" dirty="0">
                <a:latin typeface="+mj-lt"/>
              </a:rPr>
              <a:t> protocols we used support real-life enterprise use-cases.</a:t>
            </a:r>
          </a:p>
        </p:txBody>
      </p:sp>
    </p:spTree>
    <p:extLst>
      <p:ext uri="{BB962C8B-B14F-4D97-AF65-F5344CB8AC3E}">
        <p14:creationId xmlns:p14="http://schemas.microsoft.com/office/powerpoint/2010/main" val="1341106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6C0C0-5E3F-4BED-A507-E4B16ED37F0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D: </a:t>
            </a:r>
            <a:b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with 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108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DEF2-E10A-4BC7-9758-C3351F5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A700EEA-2993-4FB3-BF28-66CBA6FBF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66468"/>
              </p:ext>
            </p:extLst>
          </p:nvPr>
        </p:nvGraphicFramePr>
        <p:xfrm>
          <a:off x="838200" y="4166307"/>
          <a:ext cx="10515600" cy="232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C082DC4-4145-448B-9A92-3C1344B16709}"/>
              </a:ext>
            </a:extLst>
          </p:cNvPr>
          <p:cNvSpPr txBox="1">
            <a:spLocks/>
          </p:cNvSpPr>
          <p:nvPr/>
        </p:nvSpPr>
        <p:spPr>
          <a:xfrm>
            <a:off x="838200" y="2726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9871-BE03-4CCC-A880-EA4C045F49B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90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In part D we implement the prediction of iris species using perceptron neural networks trained on the Iris data 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1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DDCB-4707-4E15-9EF8-197A7305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Perceptron</a:t>
            </a:r>
            <a:br>
              <a:rPr lang="en-US" b="1"/>
            </a:b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F267E82-CD40-4A66-A0BF-90F0F3F5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 machine learning, the perceptron is an algorithm for supervised learning of binary classifiers. A binary classifier is a function which can decide whether or not an input, represented by a vector of numbers, belongs to some specific class.</a:t>
            </a:r>
          </a:p>
          <a:p>
            <a:r>
              <a:rPr lang="en-US" sz="2400" dirty="0">
                <a:latin typeface="+mj-lt"/>
              </a:rPr>
              <a:t>It is a type of linear classifier, i.e. a classification algorithm that makes its predictions based on a linear predictor function combining a set of weights with the feature vector. </a:t>
            </a:r>
          </a:p>
        </p:txBody>
      </p:sp>
    </p:spTree>
    <p:extLst>
      <p:ext uri="{BB962C8B-B14F-4D97-AF65-F5344CB8AC3E}">
        <p14:creationId xmlns:p14="http://schemas.microsoft.com/office/powerpoint/2010/main" val="58684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E6553-EAFB-4681-A522-086C4813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The following figure shows this learning process schematically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EB6FFF6B-546E-4818-B258-E65781094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 r="1" b="725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2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E49F-119A-4593-95EE-7E4D1ADA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Multilayer </a:t>
            </a:r>
            <a:r>
              <a:rPr lang="en-US" b="1" dirty="0" err="1"/>
              <a:t>Perceptrons</a:t>
            </a:r>
            <a:r>
              <a:rPr lang="en-US" b="1" dirty="0"/>
              <a:t> (MLP)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4502-CD32-44BA-8A49-739BE926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7902"/>
          </a:xfrm>
        </p:spPr>
        <p:txBody>
          <a:bodyPr/>
          <a:lstStyle/>
          <a:p>
            <a:r>
              <a:rPr lang="en-US" dirty="0">
                <a:latin typeface="+mj-lt"/>
              </a:rPr>
              <a:t>A multilayer perceptron corresponds to what is known as a neural network. </a:t>
            </a:r>
            <a:r>
              <a:rPr lang="en-US" dirty="0" err="1">
                <a:latin typeface="+mj-lt"/>
              </a:rPr>
              <a:t>Perceptrons</a:t>
            </a:r>
            <a:r>
              <a:rPr lang="en-US" dirty="0">
                <a:latin typeface="+mj-lt"/>
              </a:rPr>
              <a:t> thus form the neuronal base, which are interconnected in different layers.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4FF213-84F7-4206-8325-23D42EA6CA7D}"/>
              </a:ext>
            </a:extLst>
          </p:cNvPr>
          <p:cNvSpPr txBox="1">
            <a:spLocks/>
          </p:cNvSpPr>
          <p:nvPr/>
        </p:nvSpPr>
        <p:spPr>
          <a:xfrm>
            <a:off x="838200" y="2994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The figure shows a simple three-layer MLP. </a:t>
            </a:r>
          </a:p>
          <a:p>
            <a:r>
              <a:rPr lang="en-US" sz="2500" b="1" dirty="0"/>
              <a:t>Each line here represents a different output.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0B742C1-7224-42DF-A659-DCCE400E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84" y="2651760"/>
            <a:ext cx="5866015" cy="3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8DBAB-C348-4EB4-A75A-79341E4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Abstract :</a:t>
            </a:r>
            <a:endParaRPr lang="en-GB" b="1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475A-01C4-4262-94B9-B4DD7EE9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r>
              <a:rPr lang="en-GB" sz="2000">
                <a:latin typeface="+mj-lt"/>
              </a:rPr>
              <a:t>In part A we </a:t>
            </a:r>
            <a:r>
              <a:rPr lang="en-US" sz="2000">
                <a:latin typeface="+mj-lt"/>
              </a:rPr>
              <a:t>Implements cleartext decision tree prediction.</a:t>
            </a:r>
          </a:p>
          <a:p>
            <a:r>
              <a:rPr lang="en-US" sz="2000">
                <a:latin typeface="+mj-lt"/>
              </a:rPr>
              <a:t>In machine learning, the decision tree is an algorithm for supervised learning for classification. The algorithm allows for learning, in that it processes elements in the training set one at a time.</a:t>
            </a:r>
          </a:p>
          <a:p>
            <a:r>
              <a:rPr lang="en-US" sz="2000">
                <a:latin typeface="+mj-lt"/>
              </a:rPr>
              <a:t>We implement decision tree algorithm on clear-text dataset. Then, we test accuracy of our decision tree algorithm classification results.</a:t>
            </a:r>
            <a:endParaRPr lang="en-GB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594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5F6EA-DF04-4BF0-804A-641E7A9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on Iris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D3F7-AAED-421D-B806-E6B06182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+mj-lt"/>
              </a:rPr>
              <a:t>Naive Accuracy:  66.666%</a:t>
            </a:r>
          </a:p>
          <a:p>
            <a:r>
              <a:rPr lang="en-US" sz="2400" dirty="0">
                <a:latin typeface="+mj-lt"/>
              </a:rPr>
              <a:t>Better Accuracy:  93.333%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8736E-B69C-4696-81F5-845BFA03AAEC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ea"/>
                <a:cs typeface="+mn-cs"/>
              </a:rPr>
              <a:t>the multi-layer perceptron performed much better than the single-layer perceptron.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ea"/>
                <a:cs typeface="+mn-cs"/>
              </a:rPr>
              <a:t>The accuracy for the single-layer perceptron and multi-layer perceptron  was 66.666% and 93.333%,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9703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BBF0587-96EE-452D-9612-953BFCCA2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1E432EEB-18B1-474B-9B7E-13C34378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3" y="557190"/>
            <a:ext cx="8188029" cy="3900328"/>
          </a:xfrm>
        </p:spPr>
        <p:txBody>
          <a:bodyPr anchor="b">
            <a:normAutofit/>
          </a:bodyPr>
          <a:lstStyle/>
          <a:p>
            <a:r>
              <a:rPr lang="en-US" sz="2400" dirty="0">
                <a:latin typeface="+mj-lt"/>
              </a:rPr>
              <a:t>It can easily be stated that the hidden layers and preprocessing of data allowed the multi-layer perceptron to much better learn the data. </a:t>
            </a:r>
          </a:p>
          <a:p>
            <a:r>
              <a:rPr lang="en-US" sz="2400" dirty="0">
                <a:latin typeface="+mj-lt"/>
              </a:rPr>
              <a:t>The 2 hidden layers allowed the multi-layer perceptron to learn higher abstract features about the Iris data set and thus produced a higher accuracy. Furthermore, the data scaling and batch normalization increased the network’s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2431517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729A-ACEA-4B4A-91D3-EF88550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Platforms</a:t>
            </a:r>
            <a:endParaRPr lang="en-GB" sz="4000"/>
          </a:p>
        </p:txBody>
      </p:sp>
      <p:pic>
        <p:nvPicPr>
          <p:cNvPr id="20" name="Graphic 6" descr="Computer">
            <a:extLst>
              <a:ext uri="{FF2B5EF4-FFF2-40B4-BE49-F238E27FC236}">
                <a16:creationId xmlns:a16="http://schemas.microsoft.com/office/drawing/2014/main" id="{23B14DA8-18B4-4092-897E-878CC6C6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FF10-4A5F-41D8-9CF2-55B94EC4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2000" dirty="0" err="1"/>
              <a:t>Jupyter</a:t>
            </a:r>
            <a:r>
              <a:rPr lang="en-GB" sz="2000" dirty="0"/>
              <a:t> lab</a:t>
            </a:r>
          </a:p>
          <a:p>
            <a:pPr marL="0" indent="0" algn="ctr">
              <a:buNone/>
            </a:pPr>
            <a:r>
              <a:rPr lang="en-GB" sz="2000" dirty="0" err="1"/>
              <a:t>Pycharm</a:t>
            </a:r>
            <a:r>
              <a:rPr lang="en-GB" sz="2000" dirty="0"/>
              <a:t>, Python 3.9</a:t>
            </a:r>
          </a:p>
          <a:p>
            <a:pPr marL="0" indent="0" algn="ctr">
              <a:buNone/>
            </a:pPr>
            <a:r>
              <a:rPr lang="en-GB" sz="2000" dirty="0"/>
              <a:t>overleaf.com</a:t>
            </a:r>
          </a:p>
          <a:p>
            <a:pPr marL="0" indent="0" algn="ctr">
              <a:buNone/>
            </a:pPr>
            <a:r>
              <a:rPr lang="en-GB" sz="2000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132795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181C-BCF2-45BA-91ED-B3ACC338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eciduous tree">
            <a:extLst>
              <a:ext uri="{FF2B5EF4-FFF2-40B4-BE49-F238E27FC236}">
                <a16:creationId xmlns:a16="http://schemas.microsoft.com/office/drawing/2014/main" id="{63DD9EC4-AE89-48C6-870E-43B71D3D2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2FD7C1-2A0A-4A33-8A77-8E33D713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Decision Tree</a:t>
            </a:r>
            <a:r>
              <a:rPr lang="en-US" sz="20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Represents a procedure for classification of data based on attributes.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200" b="1" dirty="0">
                <a:latin typeface="+mj-lt"/>
              </a:rPr>
              <a:t>Structure: </a:t>
            </a:r>
          </a:p>
          <a:p>
            <a:r>
              <a:rPr lang="en-US" sz="2400" dirty="0">
                <a:latin typeface="+mj-lt"/>
              </a:rPr>
              <a:t>An internal node represents a ‘test’ on an attribute.</a:t>
            </a:r>
          </a:p>
          <a:p>
            <a:r>
              <a:rPr lang="en-US" sz="2400" dirty="0">
                <a:latin typeface="+mj-lt"/>
              </a:rPr>
              <a:t>A branch represents the outcome of the test. </a:t>
            </a:r>
          </a:p>
          <a:p>
            <a:r>
              <a:rPr lang="en-US" sz="2400" dirty="0">
                <a:latin typeface="+mj-lt"/>
              </a:rPr>
              <a:t>A leaf represents a class label. </a:t>
            </a:r>
          </a:p>
          <a:p>
            <a:r>
              <a:rPr lang="en-US" sz="2400" dirty="0">
                <a:latin typeface="+mj-lt"/>
              </a:rPr>
              <a:t>The path from root to leaf represents classification rules of the current label at leaf.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The general motive of using Decision tree is to practice it.</a:t>
            </a:r>
            <a:endParaRPr lang="en-GB" sz="2400" dirty="0"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B39690-5172-47FF-95E4-0B8386B5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4041615" y="-323165"/>
            <a:ext cx="214748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9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DCC4-CD63-41FA-8E10-F5BBD72AB730}"/>
              </a:ext>
            </a:extLst>
          </p:cNvPr>
          <p:cNvSpPr txBox="1"/>
          <p:nvPr/>
        </p:nvSpPr>
        <p:spPr>
          <a:xfrm>
            <a:off x="224444" y="2724081"/>
            <a:ext cx="4638502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+mj-lt"/>
              </a:rPr>
              <a:t>Illustrating a decision tree 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D0EA7C-359C-496A-A942-410697AB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89" y="998982"/>
            <a:ext cx="7199653" cy="48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9936-74C6-4334-AE42-041E58C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Assumptions on the Decision Tree: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4ED3C9-3248-4E3C-8546-BBDF56A4E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72977"/>
              </p:ext>
            </p:extLst>
          </p:nvPr>
        </p:nvGraphicFramePr>
        <p:xfrm>
          <a:off x="838200" y="1917064"/>
          <a:ext cx="10515600" cy="344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95150-2C08-4AC2-8423-58FDD1C2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Attribute Selection Measure (ASM)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E6B1-EFCB-4C38-ABD4-53D3BE05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ASM is a heuristic for selecting the splitting criterion that partitions data in the best possible manner. It provides a rank to each attribute. Best score attribute will be selected as a splitting attribute. 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Most popular selection measures are Information Gain, Gain Ratio, and Gini Index.</a:t>
            </a:r>
          </a:p>
        </p:txBody>
      </p:sp>
    </p:spTree>
    <p:extLst>
      <p:ext uri="{BB962C8B-B14F-4D97-AF65-F5344CB8AC3E}">
        <p14:creationId xmlns:p14="http://schemas.microsoft.com/office/powerpoint/2010/main" val="46477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2255</Words>
  <Application>Microsoft Office PowerPoint</Application>
  <PresentationFormat>Widescreen</PresentationFormat>
  <Paragraphs>195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Contents Slide Master</vt:lpstr>
      <vt:lpstr>Contents Slide Master</vt:lpstr>
      <vt:lpstr>Privacy-Preserving Machine Learning Lab</vt:lpstr>
      <vt:lpstr>PowerPoint Presentation</vt:lpstr>
      <vt:lpstr>PowerPoint Presentation</vt:lpstr>
      <vt:lpstr>Part A :  Computing on cleartext data</vt:lpstr>
      <vt:lpstr>Abstract :</vt:lpstr>
      <vt:lpstr>PowerPoint Presentation</vt:lpstr>
      <vt:lpstr>PowerPoint Presentation</vt:lpstr>
      <vt:lpstr>Assumptions on the Decision Tree:</vt:lpstr>
      <vt:lpstr>Attribute Selection Measure (ASM)</vt:lpstr>
      <vt:lpstr>PowerPoint Presentation</vt:lpstr>
      <vt:lpstr>Entropy</vt:lpstr>
      <vt:lpstr>Algorithm</vt:lpstr>
      <vt:lpstr>Pruning Strategy</vt:lpstr>
      <vt:lpstr>Dataset</vt:lpstr>
      <vt:lpstr>Results:</vt:lpstr>
      <vt:lpstr>Part B:  Decision tree prediction via FHE-friendly Algorithms </vt:lpstr>
      <vt:lpstr>Abstract</vt:lpstr>
      <vt:lpstr>Pre-Processing</vt:lpstr>
      <vt:lpstr>Scaling</vt:lpstr>
      <vt:lpstr>Data before scaling</vt:lpstr>
      <vt:lpstr>Data after scaling</vt:lpstr>
      <vt:lpstr>Polynom</vt:lpstr>
      <vt:lpstr>Algorithm 1</vt:lpstr>
      <vt:lpstr>Explaining the algorithm 1</vt:lpstr>
      <vt:lpstr>Accuracy</vt:lpstr>
      <vt:lpstr>Explaining how we calculate the accuracy</vt:lpstr>
      <vt:lpstr>Datasets</vt:lpstr>
      <vt:lpstr>Results on Cancer dataset</vt:lpstr>
      <vt:lpstr>Cancer Tree :</vt:lpstr>
      <vt:lpstr>Results on Iris dataset</vt:lpstr>
      <vt:lpstr>Iris Tree :</vt:lpstr>
      <vt:lpstr>Results on Wine dataset </vt:lpstr>
      <vt:lpstr>Wine Tree :</vt:lpstr>
      <vt:lpstr>Conclusions</vt:lpstr>
      <vt:lpstr>PowerPoint Presentation</vt:lpstr>
      <vt:lpstr>Abstract:</vt:lpstr>
      <vt:lpstr>FHE - Fully Homomorphic Encryption</vt:lpstr>
      <vt:lpstr>CKKS Scheme</vt:lpstr>
      <vt:lpstr>PowerPoint Presentation</vt:lpstr>
      <vt:lpstr>TenSeal</vt:lpstr>
      <vt:lpstr>Algorithm to predict over encrypted data</vt:lpstr>
      <vt:lpstr>Accuracy</vt:lpstr>
      <vt:lpstr>PowerPoint Presentation</vt:lpstr>
      <vt:lpstr>Conclusions</vt:lpstr>
      <vt:lpstr>PowerPoint Presentation</vt:lpstr>
      <vt:lpstr>Abstract:</vt:lpstr>
      <vt:lpstr>Perceptron </vt:lpstr>
      <vt:lpstr>The following figure shows this learning process schematically</vt:lpstr>
      <vt:lpstr>  Multilayer Perceptrons (MLP)  </vt:lpstr>
      <vt:lpstr>Results on Iris dataset:</vt:lpstr>
      <vt:lpstr>PowerPoint Presentation</vt:lpstr>
      <vt:lpstr>Platforms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Privacy-Preserving Machine Learning Lab</dc:title>
  <dc:creator>atheer</dc:creator>
  <cp:lastModifiedBy>Yasseen Khateeb</cp:lastModifiedBy>
  <cp:revision>32</cp:revision>
  <dcterms:created xsi:type="dcterms:W3CDTF">2021-08-20T09:47:23Z</dcterms:created>
  <dcterms:modified xsi:type="dcterms:W3CDTF">2021-08-20T20:04:13Z</dcterms:modified>
</cp:coreProperties>
</file>