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5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D7B5-52DD-585B-39EE-F15764427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93F3D-76E4-3D14-1AA8-3E6FBBD41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6CB1-8CCC-AC4D-5D34-FDAA28E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DB04-74A6-9872-5B70-93028AA1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09AA9-9A99-FB11-BD26-C6D706D2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7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BEFE-41DF-DBCB-EE74-3AB3A81E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AE41-120D-62FE-B531-1DAAD08BB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D070-13D5-6B56-8D1E-0DED687D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BF23-F331-D339-4174-C6D5495C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6231-2DE6-7C3D-EAD2-007C618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87502-ED27-3A63-B2F5-179E519FC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E1B6B-A22D-CFEF-DD54-5169BC15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F869-96EC-C742-2006-79D126F0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6A5A-6805-E365-0005-8D92C5D1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6821-7373-42ED-4371-EE4B45F3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2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E8C1-7371-CF03-B0A4-3F66C85A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71C0-AB2B-B6A3-B642-35765B5B4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D62A-E0B9-4CA7-B072-96BB1086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2AE5-4ED1-6FDA-1E11-85F81920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CD26-EB2E-390F-0F7E-A82EC1C7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2D84-B10C-BAC7-5C50-DA3ED811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86A6-A368-97B3-BD1F-9AEF6AAF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35EF-E43C-400B-60D4-16D37E6B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B1432-4F07-C40F-0215-8AF9C643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8EFF-80DE-899B-8B50-6F4B7ABC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5B6D-9D9A-8B14-BC12-86C76736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BC29-C930-EE81-22DC-2B7D9730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5C2BC-AD8E-3558-54FF-ACA1839F7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BE33E-8C27-C3F2-4DD2-D1849818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A90F-94EF-3497-0159-72707B20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F2687-EEE3-229B-9943-D5EC167D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1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8D60-31DB-E44E-2B15-7795CFA4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0F92-8D21-74B7-528F-8C31810B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EAEF7-2B03-2ED0-BEAE-BB05AD252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5D55E-AC64-33DE-0C68-BD9E28AB0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0613E-0247-25C7-3DF2-397F6F3D1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6D45B-2A46-1DA8-B061-86C86E9C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43D9C-5280-5059-4820-4E403EA8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A9564-44E8-B0E5-2748-85F3DD24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24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66EA-F174-7FD1-548F-D28BD40C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8E554-5798-BB59-5E2F-33D703A6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7162E-EDC4-8E77-A3A5-608E7019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72D4-DD6C-5E30-03FC-AAB76F55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1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203F5-3261-F107-6620-97CFB1E1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76175-472E-CDDE-313B-9E237E7C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2870A-9C26-57B9-7E69-1F1502FC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8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69CE-E856-6C63-E7FE-2A3C1CE0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DBE9-6725-48ED-1E95-9286665C2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223EA-F5B8-A41D-0DC1-AB10F4CF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38BE-31A3-A718-6762-2B0651D9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D0465-5E7A-902B-3C11-4FCFD1F4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61D95-9FAA-D52B-BF66-2A04B7F6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3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8685-67EA-6716-9B9E-BB085806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E1D9D-77D2-A020-1637-E9C38A31F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510E-53BC-8C3C-AB42-4A969B0A4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713B-07FA-7220-57C2-7FA957F8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4918-F374-F2F1-E123-15152819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B0C39-5EB1-037A-0AF3-7B744BA2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3CAD7-EC88-B29B-A0F4-0631F13B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ED6BA-5228-4824-9F6B-9F33E3F2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3013-50B5-8B07-D6AC-5135C3DAA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DDEF-F82B-4CA1-B885-4ACD9D7C8C60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83AC-A1C8-9305-C7E1-12B01192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D321-B144-014F-C41D-FCFDA0E25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8DB4-A460-4B15-849A-28FC3093B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5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72D460-1225-D374-D360-65D5D6103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534" b="39089"/>
          <a:stretch/>
        </p:blipFill>
        <p:spPr bwMode="auto">
          <a:xfrm>
            <a:off x="2232660" y="64008"/>
            <a:ext cx="7726680" cy="1334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027A70-29E7-6D57-7504-941EB6E9D063}"/>
              </a:ext>
            </a:extLst>
          </p:cNvPr>
          <p:cNvSpPr txBox="1"/>
          <p:nvPr/>
        </p:nvSpPr>
        <p:spPr>
          <a:xfrm>
            <a:off x="0" y="1683372"/>
            <a:ext cx="12192000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Institute of Engineering &amp; Management,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Engineering &amp; Management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Kolkata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234C7-11FB-80E7-2049-578CB0347AA8}"/>
              </a:ext>
            </a:extLst>
          </p:cNvPr>
          <p:cNvSpPr txBox="1"/>
          <p:nvPr/>
        </p:nvSpPr>
        <p:spPr>
          <a:xfrm>
            <a:off x="3048762" y="3099168"/>
            <a:ext cx="60944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F6BC1-69D2-51C0-6143-24729291C789}"/>
              </a:ext>
            </a:extLst>
          </p:cNvPr>
          <p:cNvSpPr txBox="1"/>
          <p:nvPr/>
        </p:nvSpPr>
        <p:spPr>
          <a:xfrm>
            <a:off x="3047238" y="3744144"/>
            <a:ext cx="60944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Laboratory: - Cloud Computing &amp; IOT Laboratory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3F467-2FF0-18AD-C71F-537551011A21}"/>
              </a:ext>
            </a:extLst>
          </p:cNvPr>
          <p:cNvSpPr txBox="1"/>
          <p:nvPr/>
        </p:nvSpPr>
        <p:spPr>
          <a:xfrm>
            <a:off x="3048762" y="4557960"/>
            <a:ext cx="6094476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tabLst>
                <a:tab pos="0" algn="l"/>
                <a:tab pos="18034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- Gourab Mondal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Section: - B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 Number: - 26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Enrollment Number: - 12022002001116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- 3rd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2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F1710B-E099-E7D0-DF53-9365C55D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17" y="205740"/>
            <a:ext cx="7477167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7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740F2-5AD0-BEED-2366-1E4BFEFE0B46}"/>
              </a:ext>
            </a:extLst>
          </p:cNvPr>
          <p:cNvSpPr txBox="1"/>
          <p:nvPr/>
        </p:nvSpPr>
        <p:spPr>
          <a:xfrm>
            <a:off x="3048762" y="307915"/>
            <a:ext cx="609447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PAGE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2C94BC-4B7B-2E77-A030-9EC4E9B70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52291"/>
              </p:ext>
            </p:extLst>
          </p:nvPr>
        </p:nvGraphicFramePr>
        <p:xfrm>
          <a:off x="1090128" y="1183121"/>
          <a:ext cx="10011745" cy="44917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52964">
                  <a:extLst>
                    <a:ext uri="{9D8B030D-6E8A-4147-A177-3AD203B41FA5}">
                      <a16:colId xmlns:a16="http://schemas.microsoft.com/office/drawing/2014/main" val="2956359773"/>
                    </a:ext>
                  </a:extLst>
                </a:gridCol>
                <a:gridCol w="5320894">
                  <a:extLst>
                    <a:ext uri="{9D8B030D-6E8A-4147-A177-3AD203B41FA5}">
                      <a16:colId xmlns:a16="http://schemas.microsoft.com/office/drawing/2014/main" val="1955073305"/>
                    </a:ext>
                  </a:extLst>
                </a:gridCol>
                <a:gridCol w="3337887">
                  <a:extLst>
                    <a:ext uri="{9D8B030D-6E8A-4147-A177-3AD203B41FA5}">
                      <a16:colId xmlns:a16="http://schemas.microsoft.com/office/drawing/2014/main" val="3716738905"/>
                    </a:ext>
                  </a:extLst>
                </a:gridCol>
              </a:tblGrid>
              <a:tr h="471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SL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ASSIGNMENT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PAGE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765101"/>
                  </a:ext>
                </a:extLst>
              </a:tr>
              <a:tr h="172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WEEK 1 : 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WISE INSTALLATION OF VMWARE FOR CONFIGURING VIRTUALIZATION</a:t>
                      </a:r>
                      <a:endParaRPr lang="en-IN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03 - 22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759001"/>
                  </a:ext>
                </a:extLst>
              </a:tr>
              <a:tr h="419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dirty="0">
                          <a:ln w="0"/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WEEK 2: STEP WISE INSTALLATION OF GOOGLE APP ENGINE INTO LOCAL SYSTEM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22 - 28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410327"/>
                  </a:ext>
                </a:extLst>
              </a:tr>
              <a:tr h="419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448324"/>
                  </a:ext>
                </a:extLst>
              </a:tr>
              <a:tr h="419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082347"/>
                  </a:ext>
                </a:extLst>
              </a:tr>
              <a:tr h="419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989995"/>
                  </a:ext>
                </a:extLst>
              </a:tr>
              <a:tr h="419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55809"/>
                  </a:ext>
                </a:extLst>
              </a:tr>
              <a:tr h="419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496055"/>
                  </a:ext>
                </a:extLst>
              </a:tr>
              <a:tr h="419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32124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079256C-D05E-4FF0-6415-41109C6C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6644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5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C6F7D-F697-0EFC-A3C9-522BB150E921}"/>
              </a:ext>
            </a:extLst>
          </p:cNvPr>
          <p:cNvSpPr/>
          <p:nvPr/>
        </p:nvSpPr>
        <p:spPr>
          <a:xfrm>
            <a:off x="2662278" y="45720"/>
            <a:ext cx="68674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2: STEP WISE INSTALLATION OF GOOGLE APP ENGINE INTO LOCAL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D6DE2-1B2D-10DB-405F-787C2D60551A}"/>
              </a:ext>
            </a:extLst>
          </p:cNvPr>
          <p:cNvSpPr/>
          <p:nvPr/>
        </p:nvSpPr>
        <p:spPr>
          <a:xfrm>
            <a:off x="188525" y="439138"/>
            <a:ext cx="70932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1 -&gt; Visit URL : cloud.google.com/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sdk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/docs/install and click the download link for GCP SDK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02D2C-09FF-5C75-7DE1-3C14C339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" y="914399"/>
            <a:ext cx="10506456" cy="5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D9A084-0903-A2A8-46C3-058B98099CEB}"/>
              </a:ext>
            </a:extLst>
          </p:cNvPr>
          <p:cNvSpPr/>
          <p:nvPr/>
        </p:nvSpPr>
        <p:spPr>
          <a:xfrm>
            <a:off x="184005" y="237744"/>
            <a:ext cx="41104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2 -&gt;Run the installer and perform following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ED6A1-055C-32C5-FAB6-EA4FFCF2F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5" y="1133154"/>
            <a:ext cx="5715798" cy="4591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F3AA3-159E-7078-6FBD-8DE9C2155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91" y="1085523"/>
            <a:ext cx="583011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516E4-FDB5-2AFB-1903-95DC9A41D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5" y="1075995"/>
            <a:ext cx="5630061" cy="461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E15AD-17EF-C6E5-B498-482A42D2F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5995"/>
            <a:ext cx="574437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98A8E-0155-BCBF-77CC-07AD9438A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0" y="1047417"/>
            <a:ext cx="5687219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2D4EA-3629-7C7A-7435-7948F303A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53" y="1033128"/>
            <a:ext cx="582058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21753-A448-9F8E-2F18-ABEE1C14AA9C}"/>
              </a:ext>
            </a:extLst>
          </p:cNvPr>
          <p:cNvSpPr/>
          <p:nvPr/>
        </p:nvSpPr>
        <p:spPr>
          <a:xfrm>
            <a:off x="36576" y="45720"/>
            <a:ext cx="60999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3 -&gt;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 the cloud CLI with proper credentials and verify installation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5EAC9-3926-320D-808C-B646DF6B6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9" y="399217"/>
            <a:ext cx="7528560" cy="6318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BED89-5099-3244-BFA1-EABFFD00B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3" y="2192010"/>
            <a:ext cx="4248912" cy="29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6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FFFF78-44F5-1043-539A-A5A3CD445FF5}"/>
              </a:ext>
            </a:extLst>
          </p:cNvPr>
          <p:cNvSpPr/>
          <p:nvPr/>
        </p:nvSpPr>
        <p:spPr>
          <a:xfrm>
            <a:off x="271890" y="187559"/>
            <a:ext cx="86061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4 -&gt;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isit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 : https://cloud.google.com/appengine/downloads and 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Google App Engine java 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B14C8-17F3-CAD1-1E66-6121D9349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623352"/>
            <a:ext cx="11003280" cy="60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1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E7A61-61C3-17FB-E533-1052CE69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593217"/>
            <a:ext cx="10893552" cy="6127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147AFD-4650-C681-D0AC-745444E010F1}"/>
              </a:ext>
            </a:extLst>
          </p:cNvPr>
          <p:cNvSpPr/>
          <p:nvPr/>
        </p:nvSpPr>
        <p:spPr>
          <a:xfrm>
            <a:off x="299708" y="160127"/>
            <a:ext cx="55494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5 -&gt; Copy this CLI command and run in terminal with elevated access</a:t>
            </a:r>
          </a:p>
        </p:txBody>
      </p:sp>
    </p:spTree>
    <p:extLst>
      <p:ext uri="{BB962C8B-B14F-4D97-AF65-F5344CB8AC3E}">
        <p14:creationId xmlns:p14="http://schemas.microsoft.com/office/powerpoint/2010/main" val="205094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Gourab Mondal</dc:creator>
  <cp:lastModifiedBy>Gourab Mondal</cp:lastModifiedBy>
  <cp:revision>28</cp:revision>
  <dcterms:created xsi:type="dcterms:W3CDTF">2025-01-24T07:52:03Z</dcterms:created>
  <dcterms:modified xsi:type="dcterms:W3CDTF">2025-02-19T17:06:07Z</dcterms:modified>
</cp:coreProperties>
</file>