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50"/>
  </p:normalViewPr>
  <p:slideViewPr>
    <p:cSldViewPr snapToGrid="0">
      <p:cViewPr>
        <p:scale>
          <a:sx n="135" d="100"/>
          <a:sy n="135" d="100"/>
        </p:scale>
        <p:origin x="9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6CB5-5D23-787E-D6A4-E6C0448C5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8C24-C549-0C0B-9C73-5D29D808C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D6F1-1B7F-B067-E950-EC38874A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07C9D-2FCF-38FC-731D-32E3257E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43C7-E955-3C1A-423B-AAED7857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8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5F17-0A54-5525-9587-F63F3184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E15A7-3C64-FC44-89F9-51BC73A5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0B4-F5D8-D3ED-97EA-EB209ED1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AFC7-21CE-9B4F-37DB-AEDBB5AC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C482-8286-989F-D584-3C2B2599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9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04971-D6BB-3036-8E3C-C97EDCA33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2494A-A7B8-4737-D40A-92EFD60F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B20F4-B812-0E1F-BD23-86B1F3A6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5A27-8E28-8EB6-A21F-A5FA62F4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05D0-F38D-D9CF-3C43-7438B004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2CDB-4801-FA34-D512-787AE8C3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EB17-A223-6843-CACF-BDB80BE71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160C-2BF9-96BD-B77D-001E0A23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6E5B-4F06-32EB-B880-D243FD42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1A36-F8E0-F91B-0820-61036CAC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5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38EE-8EDB-70C4-4376-6D56DD64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50E07-0A21-E195-1B73-7051808AC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6CFC-C7F7-9409-7F83-02489521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6E6EB-F161-87EF-7466-FF351F78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52F18-E1A0-64DC-5EAF-308472C1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526B-4FF5-81B3-677D-9B2B972C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AE66-4ADA-735B-A989-42465B555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AF8F-C120-E031-DF26-FB1B065B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E2BA-8400-1DD8-E51F-A056C037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3CF2D-EB99-5C5A-6530-46877C46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E688-BBC3-A700-1604-7C92BD1E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1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BBF3-38F8-033B-410A-CA1D4796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1AE21-A13A-F704-F32F-BCF89E64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3A1D1-D7B1-0603-5923-98E81618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51CA4-112E-51C2-C36B-11B0423C9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F5B3C-1222-050D-5D58-75F51030B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245C4-5577-AD12-7754-C06037B6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C787C-1D29-A18A-31C9-ABA54637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148CA-6608-7E4E-33F0-F208099C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4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DDC6-44A3-5DF4-F548-0306748C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BB10A-B9A2-A025-1223-AC291AE1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F391C-9558-4C4D-49F2-BF5F20F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2A91-A315-3387-BAB6-7EE57414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6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870E8-1F27-9475-2D0C-584E7C44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69288-E53B-55C7-C840-E4B82C3B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D06C-35DF-D4A9-C095-43514EAE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AA77-13AF-DF6A-DFB4-E49636D1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9333-C759-4414-97F8-1741CFC8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4420D-0FAA-0766-DF4F-D2072CFB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C7334-2735-728D-A1DD-E4A86C56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7845B-F49C-DA95-17EB-7069F02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87DEF-4FB2-C2C0-0840-BF8AC87D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662B-8920-2ED8-AEFF-B19CE293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85D55-14E3-A8FB-07A8-26994D12B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4136D-555E-F630-FF6D-071FFF84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9328C-3AB8-DD6B-11C1-CF86E124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75D16-71FE-5F60-8D71-839EAB22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B2BF-643B-9325-804D-84D78AF9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9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A6367-F0B5-12BB-1123-720406E7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46CC9-1248-B78A-589A-5F54D23A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1EE-F303-7648-A6AB-9EAA67898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B6864-2EE5-E147-B7C5-E3EA256F0D88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CBFBD-6EE1-2E1B-C642-ADD19F890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8EE1-81FF-6233-0DF1-99607207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E7C82-06E6-9E4F-9755-A382132DD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4B54-5DC3-0E6B-536B-023A9093F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FD50-AEAC-8CF2-4C21-58ED3958F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– NYU course</a:t>
            </a:r>
          </a:p>
        </p:txBody>
      </p:sp>
    </p:spTree>
    <p:extLst>
      <p:ext uri="{BB962C8B-B14F-4D97-AF65-F5344CB8AC3E}">
        <p14:creationId xmlns:p14="http://schemas.microsoft.com/office/powerpoint/2010/main" val="1636770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0857-F591-45B6-C6C3-A77752F7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BAFA-3EDA-FB0F-A1C8-2CB741A7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Adversaries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Hackers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Criminals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Hacktivists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Nation – state actors(military hacking for war)</a:t>
            </a:r>
          </a:p>
        </p:txBody>
      </p:sp>
    </p:spTree>
    <p:extLst>
      <p:ext uri="{BB962C8B-B14F-4D97-AF65-F5344CB8AC3E}">
        <p14:creationId xmlns:p14="http://schemas.microsoft.com/office/powerpoint/2010/main" val="2507472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6D2E-083F-12CB-9B61-3D5685E3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2A6-2380-764B-07B0-64D58299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attribute or feature that can be exploited to cause an adverse effect</a:t>
            </a:r>
          </a:p>
          <a:p>
            <a:r>
              <a:rPr lang="en-US" dirty="0"/>
              <a:t>Types 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Bug – system flaw (RC: Complexity)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Lack of security (RC: Budget)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Human actions (RC: ignorance)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Organizational(RC: irresponsibility)</a:t>
            </a:r>
          </a:p>
        </p:txBody>
      </p:sp>
    </p:spTree>
    <p:extLst>
      <p:ext uri="{BB962C8B-B14F-4D97-AF65-F5344CB8AC3E}">
        <p14:creationId xmlns:p14="http://schemas.microsoft.com/office/powerpoint/2010/main" val="376051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260B-7C3E-6DB9-66AE-AA062311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870A-CC23-F908-5EEB-C60E38B0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Cryptanalysis: the art and science of breaking codes </a:t>
            </a:r>
          </a:p>
          <a:p>
            <a:r>
              <a:rPr lang="en-US" dirty="0"/>
              <a:t>Cryptography: the art and science of creating codes </a:t>
            </a:r>
          </a:p>
          <a:p>
            <a:r>
              <a:rPr lang="en-US" dirty="0"/>
              <a:t>Cryptanalysis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cipher text only: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 hints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Only encrypted text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Known plaintext : some hints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Chosen plaintext: create codebook (input – output)</a:t>
            </a:r>
          </a:p>
        </p:txBody>
      </p:sp>
    </p:spTree>
    <p:extLst>
      <p:ext uri="{BB962C8B-B14F-4D97-AF65-F5344CB8AC3E}">
        <p14:creationId xmlns:p14="http://schemas.microsoft.com/office/powerpoint/2010/main" val="17275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517B-9BD8-F83A-81E8-7E21F51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worms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25717-63EB-8A25-DA4F-DBA2F928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Slammer worm of 2003 : worm on UDP , some hints on the early metadata can reveal that something is happening</a:t>
            </a:r>
          </a:p>
          <a:p>
            <a:r>
              <a:rPr lang="en-US" dirty="0"/>
              <a:t>Nachi worm 2003: used ping (echo-request). To reduce: patching </a:t>
            </a:r>
          </a:p>
        </p:txBody>
      </p:sp>
    </p:spTree>
    <p:extLst>
      <p:ext uri="{BB962C8B-B14F-4D97-AF65-F5344CB8AC3E}">
        <p14:creationId xmlns:p14="http://schemas.microsoft.com/office/powerpoint/2010/main" val="577651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51A0-C11D-6C27-AAAA-7A28BD82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FB60-B885-1078-C6B2-90634924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Zombie &gt; malicious code, dropped on my machine that’s remote access to reverse </a:t>
            </a:r>
          </a:p>
          <a:p>
            <a:r>
              <a:rPr lang="en-US" dirty="0"/>
              <a:t>There are bots all around the world </a:t>
            </a:r>
          </a:p>
          <a:p>
            <a:r>
              <a:rPr lang="en-US" dirty="0"/>
              <a:t>Hackers get to the bots then they monitor and manage </a:t>
            </a:r>
          </a:p>
          <a:p>
            <a:r>
              <a:rPr lang="en-US" dirty="0"/>
              <a:t>Bots &gt; botnets&gt; command and control</a:t>
            </a:r>
          </a:p>
          <a:p>
            <a:r>
              <a:rPr lang="en-US" dirty="0"/>
              <a:t>Types of botnets: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Exposed IP @: TCP/IP (3 way </a:t>
            </a:r>
            <a:r>
              <a:rPr lang="en-US" dirty="0" err="1"/>
              <a:t>hadshake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Hidden IP @: unknown SYN-ACK ( SYN Flood)</a:t>
            </a:r>
          </a:p>
        </p:txBody>
      </p:sp>
    </p:spTree>
    <p:extLst>
      <p:ext uri="{BB962C8B-B14F-4D97-AF65-F5344CB8AC3E}">
        <p14:creationId xmlns:p14="http://schemas.microsoft.com/office/powerpoint/2010/main" val="58467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5053-2C1C-D57C-B340-2A222065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 in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3052-578B-5244-5E7A-524A1A304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infrastructure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1231418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48E5-B718-4B2A-4C49-BFDC865D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277A-EBB0-1D66-A8CA-802CB570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risk :</a:t>
            </a:r>
          </a:p>
          <a:p>
            <a:pPr marL="0" indent="0">
              <a:buNone/>
            </a:pPr>
            <a:r>
              <a:rPr lang="en-US" dirty="0"/>
              <a:t>Risk = probability of attack * consequence of attack</a:t>
            </a:r>
          </a:p>
          <a:p>
            <a:r>
              <a:rPr lang="en-US" dirty="0"/>
              <a:t>Judgement : - quantitative –qualitative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6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7830-A35F-3FA1-F703-BF33F349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security and and cost decisions based on risk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01455-4069-F8D2-BC16-587EDDCA2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377" y="2113707"/>
            <a:ext cx="7954238" cy="3353839"/>
          </a:xfrm>
        </p:spPr>
      </p:pic>
    </p:spTree>
    <p:extLst>
      <p:ext uri="{BB962C8B-B14F-4D97-AF65-F5344CB8AC3E}">
        <p14:creationId xmlns:p14="http://schemas.microsoft.com/office/powerpoint/2010/main" val="42800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B584-5675-C564-6988-DCA161F8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consulting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25E08-0BA3-7FE9-3841-86FDA5F3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1391992"/>
            <a:ext cx="10515600" cy="4351338"/>
          </a:xfrm>
        </p:spPr>
        <p:txBody>
          <a:bodyPr/>
          <a:lstStyle/>
          <a:p>
            <a:r>
              <a:rPr lang="en-US" dirty="0"/>
              <a:t>Posture: what are my strengths? Weaknesses? What should I be doing about any gaps and weaknesses and where I need to be? </a:t>
            </a:r>
          </a:p>
          <a:p>
            <a:r>
              <a:rPr lang="en-US" dirty="0"/>
              <a:t>Threat assets and matrix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assets into categories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CIA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Threat trees </a:t>
            </a:r>
          </a:p>
          <a:p>
            <a:pPr marL="0" indent="0">
              <a:buNone/>
            </a:pPr>
            <a:r>
              <a:rPr lang="en-US" dirty="0"/>
              <a:t>Each cell is a project itself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1904EF-A2D1-2218-271A-BC70B4114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48" y="2889201"/>
            <a:ext cx="5352972" cy="28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8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E3A4-01E4-8A4D-45B4-16A5B485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34ACA-D6DD-BC02-82EC-9877A78D7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49" y="2106886"/>
            <a:ext cx="3920088" cy="3730712"/>
          </a:xfr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C3C6F71-1F01-1AE6-4A2D-9B18AFC9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43" y="2104528"/>
            <a:ext cx="4055228" cy="3730711"/>
          </a:xfrm>
          <a:prstGeom prst="rect">
            <a:avLst/>
          </a:prstGeo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48E3ABA-3C8D-3925-AC0B-D5E17A753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077" y="2104528"/>
            <a:ext cx="3235098" cy="373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1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E3D7-8CA3-A083-7464-774C1B2C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worm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DDC9-F469-3440-567B-C494AA60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: a program that I install on my pc and it propagates on its own.</a:t>
            </a:r>
          </a:p>
          <a:p>
            <a:r>
              <a:rPr lang="en-US" dirty="0"/>
              <a:t>Steps of a worm program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a target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the worm to the target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the program on the other machine </a:t>
            </a:r>
          </a:p>
          <a:p>
            <a:pPr marL="0" indent="0">
              <a:buNone/>
            </a:pPr>
            <a:r>
              <a:rPr lang="en-US" dirty="0"/>
              <a:t>A worm program is easy to produce but not easy to stop </a:t>
            </a:r>
          </a:p>
        </p:txBody>
      </p:sp>
    </p:spTree>
    <p:extLst>
      <p:ext uri="{BB962C8B-B14F-4D97-AF65-F5344CB8AC3E}">
        <p14:creationId xmlns:p14="http://schemas.microsoft.com/office/powerpoint/2010/main" val="214299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A7F7-836F-2DD7-1D44-79B922AB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Courses completion !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957693-1861-F7D6-BFF0-9E28AB814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606" y="1690688"/>
            <a:ext cx="5313013" cy="4049564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E5F37B-8FC5-6BF2-2471-D2FD46C9E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97" y="1690687"/>
            <a:ext cx="5613215" cy="40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7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EBA4-2B1C-77DE-E978-13F2F3D9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Trojan horse login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2BF0-4556-399A-39FC-A400695D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seems like something but actually is something else.</a:t>
            </a:r>
          </a:p>
          <a:p>
            <a:r>
              <a:rPr lang="en-US" dirty="0"/>
              <a:t>Its main function is the trapdoor.</a:t>
            </a:r>
          </a:p>
          <a:p>
            <a:pPr marL="0" indent="0">
              <a:buNone/>
            </a:pPr>
            <a:r>
              <a:rPr lang="en-US" dirty="0"/>
              <a:t>Normal program                                       Program with trojan horse </a:t>
            </a:r>
          </a:p>
          <a:p>
            <a:pPr marL="0" indent="0">
              <a:buNone/>
            </a:pPr>
            <a:r>
              <a:rPr lang="en-US" dirty="0"/>
              <a:t>Login                                    </a:t>
            </a:r>
          </a:p>
          <a:p>
            <a:pPr marL="0" indent="0">
              <a:buNone/>
            </a:pPr>
            <a:r>
              <a:rPr lang="en-US" dirty="0"/>
              <a:t>   print ”type password”                          </a:t>
            </a:r>
          </a:p>
          <a:p>
            <a:pPr marL="0" indent="0">
              <a:buNone/>
            </a:pPr>
            <a:r>
              <a:rPr lang="en-US" dirty="0"/>
              <a:t>   read(password)</a:t>
            </a:r>
          </a:p>
          <a:p>
            <a:pPr marL="0" indent="0">
              <a:buNone/>
            </a:pPr>
            <a:r>
              <a:rPr lang="en-US" dirty="0"/>
              <a:t>   if valid(password)</a:t>
            </a:r>
          </a:p>
          <a:p>
            <a:pPr marL="0" indent="0">
              <a:buNone/>
            </a:pPr>
            <a:r>
              <a:rPr lang="en-US" dirty="0"/>
              <a:t>        then permit </a:t>
            </a:r>
          </a:p>
          <a:p>
            <a:pPr marL="0" indent="0">
              <a:buNone/>
            </a:pPr>
            <a:r>
              <a:rPr lang="en-US" dirty="0"/>
              <a:t>   Else deny</a:t>
            </a:r>
          </a:p>
          <a:p>
            <a:pPr marL="0" indent="0">
              <a:buNone/>
            </a:pPr>
            <a:r>
              <a:rPr lang="en-US" dirty="0"/>
              <a:t>End </a:t>
            </a: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To prevent a trojan horse we should review the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2DA36-C97F-14F3-BA1D-F5FE82F4FEAD}"/>
              </a:ext>
            </a:extLst>
          </p:cNvPr>
          <p:cNvSpPr txBox="1"/>
          <p:nvPr/>
        </p:nvSpPr>
        <p:spPr>
          <a:xfrm>
            <a:off x="5788719" y="3132877"/>
            <a:ext cx="51935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Login                                    </a:t>
            </a:r>
          </a:p>
          <a:p>
            <a:r>
              <a:rPr lang="en-US" sz="2400" dirty="0"/>
              <a:t>   print ”type password”                          </a:t>
            </a:r>
          </a:p>
          <a:p>
            <a:r>
              <a:rPr lang="en-US" sz="2400" dirty="0"/>
              <a:t>   read(password)</a:t>
            </a:r>
          </a:p>
          <a:p>
            <a:pPr lvl="1"/>
            <a:r>
              <a:rPr lang="en-US" sz="2400" dirty="0"/>
              <a:t>   if valid(password) </a:t>
            </a:r>
            <a:r>
              <a:rPr lang="en-US" sz="2400" dirty="0">
                <a:highlight>
                  <a:srgbClr val="FFFF00"/>
                </a:highlight>
              </a:rPr>
              <a:t>or (pass=“abc123”)</a:t>
            </a:r>
          </a:p>
          <a:p>
            <a:r>
              <a:rPr lang="en-US" sz="2400" dirty="0"/>
              <a:t>        then permit </a:t>
            </a:r>
          </a:p>
          <a:p>
            <a:r>
              <a:rPr lang="en-US" sz="2400" dirty="0"/>
              <a:t>   Else deny</a:t>
            </a:r>
          </a:p>
          <a:p>
            <a:r>
              <a:rPr lang="en-US" sz="2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4181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A1E3-7057-6E45-7AF0-B07CF6BB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compiler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0564-48A0-8363-444D-0BA2E139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cycle : clean source code &gt; clean compiler &gt; clean object code </a:t>
            </a:r>
          </a:p>
          <a:p>
            <a:r>
              <a:rPr lang="en-US" dirty="0"/>
              <a:t>Dirty compiler &gt; hard detection of the trojan horse </a:t>
            </a:r>
          </a:p>
          <a:p>
            <a:r>
              <a:rPr lang="en-US" dirty="0"/>
              <a:t>“You can’t trust a code that you did not totally create yourself” - Ken Thompson </a:t>
            </a:r>
          </a:p>
          <a:p>
            <a:r>
              <a:rPr lang="en-US" dirty="0">
                <a:highlight>
                  <a:srgbClr val="00FFFF"/>
                </a:highlight>
              </a:rPr>
              <a:t>To prevent this from happening we should impose contracts on the vendors of the compilers.</a:t>
            </a:r>
          </a:p>
        </p:txBody>
      </p:sp>
    </p:spTree>
    <p:extLst>
      <p:ext uri="{BB962C8B-B14F-4D97-AF65-F5344CB8AC3E}">
        <p14:creationId xmlns:p14="http://schemas.microsoft.com/office/powerpoint/2010/main" val="5941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46D6-46A9-0208-56FE-2E91B260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Unix Kernel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957E-C626-A129-B48F-3EA6D021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IFS variable (internal field separator): white spaces in the code</a:t>
            </a:r>
          </a:p>
          <a:p>
            <a:r>
              <a:rPr lang="en-US" dirty="0"/>
              <a:t>Find </a:t>
            </a:r>
            <a:r>
              <a:rPr lang="en-US" dirty="0" err="1"/>
              <a:t>setuid_to_root</a:t>
            </a:r>
            <a:r>
              <a:rPr lang="en-US" dirty="0"/>
              <a:t> program: a low </a:t>
            </a:r>
            <a:r>
              <a:rPr lang="en-US" dirty="0" err="1"/>
              <a:t>privilidge</a:t>
            </a:r>
            <a:r>
              <a:rPr lang="en-US" dirty="0"/>
              <a:t> worm program jumps to high to do something then it goes down. Ex: normal user jumps to root user and changes the password file then goes down again. </a:t>
            </a:r>
          </a:p>
          <a:p>
            <a:r>
              <a:rPr lang="en-US" dirty="0"/>
              <a:t>Unix is open-source so you have easy access to the codes </a:t>
            </a:r>
          </a:p>
          <a:p>
            <a:r>
              <a:rPr lang="en-US" dirty="0"/>
              <a:t>Unix shell &gt; put commands in and run a program</a:t>
            </a:r>
          </a:p>
        </p:txBody>
      </p:sp>
    </p:spTree>
    <p:extLst>
      <p:ext uri="{BB962C8B-B14F-4D97-AF65-F5344CB8AC3E}">
        <p14:creationId xmlns:p14="http://schemas.microsoft.com/office/powerpoint/2010/main" val="429127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5546-98C4-1127-6EF6-C3E1B0C0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A6BB-B805-9873-61DB-2DAA03D5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 : sensitive information being leaked </a:t>
            </a:r>
          </a:p>
          <a:p>
            <a:r>
              <a:rPr lang="en-US" dirty="0"/>
              <a:t>Integrity threat: personal computer infected by malware</a:t>
            </a:r>
          </a:p>
          <a:p>
            <a:r>
              <a:rPr lang="en-US" dirty="0"/>
              <a:t>Availability: intentional blocking of access to a computer or network system (DDOS – distributed denial of service)</a:t>
            </a:r>
          </a:p>
          <a:p>
            <a:endParaRPr lang="en-US" dirty="0"/>
          </a:p>
          <a:p>
            <a:r>
              <a:rPr lang="en-US" dirty="0"/>
              <a:t>Fraud (not included)</a:t>
            </a: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7966605-9DE0-15E2-4DAD-BB3BA8AB4D1B}"/>
              </a:ext>
            </a:extLst>
          </p:cNvPr>
          <p:cNvSpPr/>
          <p:nvPr/>
        </p:nvSpPr>
        <p:spPr>
          <a:xfrm>
            <a:off x="4506012" y="4001294"/>
            <a:ext cx="2234152" cy="168739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CIA triad </a:t>
            </a:r>
          </a:p>
        </p:txBody>
      </p:sp>
    </p:spTree>
    <p:extLst>
      <p:ext uri="{BB962C8B-B14F-4D97-AF65-F5344CB8AC3E}">
        <p14:creationId xmlns:p14="http://schemas.microsoft.com/office/powerpoint/2010/main" val="173027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8ED6-8C91-8385-7FBB-D6AFCE06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2226-BBC2-56A6-C824-9EF1DE3D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2 paths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Brute-force-attack: trying all of the password possibilities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Heuristic attack(complex)</a:t>
            </a:r>
          </a:p>
          <a:p>
            <a:pPr marL="0" indent="0">
              <a:buNone/>
            </a:pPr>
            <a:r>
              <a:rPr lang="en-US" dirty="0"/>
              <a:t>APT &gt; Advanced persistent threat &gt; both methods combined </a:t>
            </a:r>
          </a:p>
          <a:p>
            <a:pPr marL="0" indent="0">
              <a:buNone/>
            </a:pPr>
            <a:r>
              <a:rPr lang="en-US" dirty="0"/>
              <a:t>SQL injection &gt; type of attack</a:t>
            </a:r>
          </a:p>
          <a:p>
            <a:pPr marL="0" indent="0">
              <a:buNone/>
            </a:pPr>
            <a:r>
              <a:rPr lang="en-US" dirty="0"/>
              <a:t>There are indicators for the cyber attacks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D547E-8B34-B834-74AB-D432896EE8D8}"/>
              </a:ext>
            </a:extLst>
          </p:cNvPr>
          <p:cNvCxnSpPr/>
          <p:nvPr/>
        </p:nvCxnSpPr>
        <p:spPr>
          <a:xfrm>
            <a:off x="2130458" y="5476973"/>
            <a:ext cx="80787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3DAADC-D2A3-E88E-A459-E157FADDE777}"/>
              </a:ext>
            </a:extLst>
          </p:cNvPr>
          <p:cNvCxnSpPr>
            <a:cxnSpLocks/>
          </p:cNvCxnSpPr>
          <p:nvPr/>
        </p:nvCxnSpPr>
        <p:spPr>
          <a:xfrm>
            <a:off x="6096000" y="4977353"/>
            <a:ext cx="0" cy="102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B63F52-D994-53FA-657F-4787C2D2D215}"/>
              </a:ext>
            </a:extLst>
          </p:cNvPr>
          <p:cNvSpPr txBox="1"/>
          <p:nvPr/>
        </p:nvSpPr>
        <p:spPr>
          <a:xfrm>
            <a:off x="2799761" y="4977353"/>
            <a:ext cx="2554664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– attack indicators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84C2FA-6FF3-F898-BC6E-15D07DCBFFFA}"/>
              </a:ext>
            </a:extLst>
          </p:cNvPr>
          <p:cNvSpPr txBox="1"/>
          <p:nvPr/>
        </p:nvSpPr>
        <p:spPr>
          <a:xfrm>
            <a:off x="7315986" y="4974391"/>
            <a:ext cx="2554664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 action </a:t>
            </a:r>
          </a:p>
        </p:txBody>
      </p:sp>
    </p:spTree>
    <p:extLst>
      <p:ext uri="{BB962C8B-B14F-4D97-AF65-F5344CB8AC3E}">
        <p14:creationId xmlns:p14="http://schemas.microsoft.com/office/powerpoint/2010/main" val="26112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DB49-BDD4-31D4-A6B4-23DA2B7E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False positives: early defense may work sometimes</a:t>
            </a:r>
          </a:p>
          <a:p>
            <a:r>
              <a:rPr lang="en-US" dirty="0"/>
              <a:t>Offense: reconnaissance – scanning – gain access – real exploit – cover tracks</a:t>
            </a:r>
          </a:p>
          <a:p>
            <a:r>
              <a:rPr lang="en-US" dirty="0"/>
              <a:t>Defense : indicators only (you don’t have a map of what they’re doing)</a:t>
            </a:r>
          </a:p>
          <a:p>
            <a:r>
              <a:rPr lang="en-US" dirty="0"/>
              <a:t>Brute force                            vs                        heuristic attack: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Test every possibility                                       shortcut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Takes a lot of time                                             complexity and size</a:t>
            </a:r>
          </a:p>
        </p:txBody>
      </p:sp>
    </p:spTree>
    <p:extLst>
      <p:ext uri="{BB962C8B-B14F-4D97-AF65-F5344CB8AC3E}">
        <p14:creationId xmlns:p14="http://schemas.microsoft.com/office/powerpoint/2010/main" val="23161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90E0-8F03-95B4-B6E5-46872061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144E-B573-D5EA-8922-6812B259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is an enabler : it enables actions </a:t>
            </a:r>
            <a:r>
              <a:rPr lang="en-US" dirty="0" err="1"/>
              <a:t>bu</a:t>
            </a:r>
            <a:r>
              <a:rPr lang="en-US" dirty="0"/>
              <a:t> putting security</a:t>
            </a:r>
          </a:p>
          <a:p>
            <a:r>
              <a:rPr lang="en-US" dirty="0"/>
              <a:t>It’s not a blocker, it enables subjects and objects to communicate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0B3645-9E8A-0EC7-BC3E-39DB39CAFA0F}"/>
              </a:ext>
            </a:extLst>
          </p:cNvPr>
          <p:cNvSpPr/>
          <p:nvPr/>
        </p:nvSpPr>
        <p:spPr>
          <a:xfrm>
            <a:off x="1291472" y="3695307"/>
            <a:ext cx="1819373" cy="180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Entities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0C041-D27A-8F37-8D21-2E756D80EF79}"/>
              </a:ext>
            </a:extLst>
          </p:cNvPr>
          <p:cNvSpPr/>
          <p:nvPr/>
        </p:nvSpPr>
        <p:spPr>
          <a:xfrm>
            <a:off x="5231875" y="3695307"/>
            <a:ext cx="1272619" cy="1809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</a:t>
            </a:r>
          </a:p>
          <a:p>
            <a:pPr algn="ctr"/>
            <a:r>
              <a:rPr lang="en-US" dirty="0"/>
              <a:t>monitor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DDCCE-E860-9275-0F07-F3633DD46E77}"/>
              </a:ext>
            </a:extLst>
          </p:cNvPr>
          <p:cNvSpPr/>
          <p:nvPr/>
        </p:nvSpPr>
        <p:spPr>
          <a:xfrm>
            <a:off x="8568965" y="4260915"/>
            <a:ext cx="2318994" cy="820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8319A4-D0BE-D118-D741-E2A5D5CDAA09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3110845" y="4600281"/>
            <a:ext cx="2121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E45B09-FA00-EE26-5F26-30FF061D6132}"/>
              </a:ext>
            </a:extLst>
          </p:cNvPr>
          <p:cNvCxnSpPr>
            <a:cxnSpLocks/>
          </p:cNvCxnSpPr>
          <p:nvPr/>
        </p:nvCxnSpPr>
        <p:spPr>
          <a:xfrm>
            <a:off x="6504494" y="4600281"/>
            <a:ext cx="2064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0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770</Words>
  <Application>Microsoft Macintosh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Introduction to cybersecurity</vt:lpstr>
      <vt:lpstr>What is a worm program?</vt:lpstr>
      <vt:lpstr>Trojan horse login program</vt:lpstr>
      <vt:lpstr>Malicious compiler program</vt:lpstr>
      <vt:lpstr>Typical Unix Kernel attack</vt:lpstr>
      <vt:lpstr>Types of threats </vt:lpstr>
      <vt:lpstr>Cyber attacks </vt:lpstr>
      <vt:lpstr>PowerPoint Presentation</vt:lpstr>
      <vt:lpstr>Cybersecurity purpose</vt:lpstr>
      <vt:lpstr>Adversary types</vt:lpstr>
      <vt:lpstr>Vulnerability</vt:lpstr>
      <vt:lpstr>Encryption</vt:lpstr>
      <vt:lpstr>Popular worms </vt:lpstr>
      <vt:lpstr>Botnet design</vt:lpstr>
      <vt:lpstr>Assets in cybersecurity</vt:lpstr>
      <vt:lpstr>Risk</vt:lpstr>
      <vt:lpstr>Making security and and cost decisions based on risk</vt:lpstr>
      <vt:lpstr>Security consulting </vt:lpstr>
      <vt:lpstr>Python codes </vt:lpstr>
      <vt:lpstr>2 Courses completion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Macbook</dc:creator>
  <cp:lastModifiedBy>Macbook</cp:lastModifiedBy>
  <cp:revision>2</cp:revision>
  <dcterms:created xsi:type="dcterms:W3CDTF">2025-08-09T19:30:29Z</dcterms:created>
  <dcterms:modified xsi:type="dcterms:W3CDTF">2025-08-09T20:49:28Z</dcterms:modified>
</cp:coreProperties>
</file>