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61" r:id="rId4"/>
    <p:sldId id="257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80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BA56-5CC9-464E-BD95-3771B6F5ED4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E43-A17B-4C22-BA46-E6A62EE2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4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5F4F1-C53F-452B-92AC-0000A8540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Csci205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7719-0E94-47C5-BC87-7C954255E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Kyle Morris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8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646-F7BF-404E-8D00-F42D9FA0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285ADA-6773-4D3A-AF16-8E1C5911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2886"/>
            <a:ext cx="3306742" cy="1746114"/>
          </a:xfrm>
        </p:spPr>
        <p:txBody>
          <a:bodyPr>
            <a:normAutofit/>
          </a:bodyPr>
          <a:lstStyle/>
          <a:p>
            <a:r>
              <a:rPr lang="en-US" sz="1600" dirty="0"/>
              <a:t>LED requires two jumper wires and a 330 </a:t>
            </a:r>
            <a:r>
              <a:rPr lang="el-GR" sz="1600" dirty="0"/>
              <a:t>Ω</a:t>
            </a:r>
            <a:r>
              <a:rPr lang="en-US" sz="1600" dirty="0"/>
              <a:t> resistor</a:t>
            </a:r>
          </a:p>
          <a:p>
            <a:r>
              <a:rPr lang="en-US" sz="1600" dirty="0"/>
              <a:t>Red = 17(3.3v), Black = GND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DC665A-260D-41D1-AF25-9E71374F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1284584"/>
            <a:ext cx="6361890" cy="47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646-F7BF-404E-8D00-F42D9FA0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Ds18b20 Temp Sensor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285ADA-6773-4D3A-AF16-8E1C5911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400196"/>
            <a:ext cx="3306742" cy="1818489"/>
          </a:xfrm>
        </p:spPr>
        <p:txBody>
          <a:bodyPr>
            <a:normAutofit/>
          </a:bodyPr>
          <a:lstStyle/>
          <a:p>
            <a:r>
              <a:rPr lang="en-US" sz="1600" dirty="0"/>
              <a:t>The ds18b20 temperature sensor requires three jumper wires and a 4.7k 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n-US" sz="1600" dirty="0"/>
              <a:t>resistor.</a:t>
            </a:r>
          </a:p>
          <a:p>
            <a:r>
              <a:rPr lang="en-US" sz="1600" dirty="0"/>
              <a:t>Red = 3(3.3v), Black = 1(GND), Yellow = 2(DQ/data pin)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181541-B4E1-4C44-945E-1CA71EA40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r="19415" b="-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93A52-15BF-4AD1-A2C2-E0E65A000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77" y="1691919"/>
            <a:ext cx="768064" cy="24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3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291F-9927-41DA-AFA2-F079A2A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sz="3400"/>
              <a:t>Prerequisites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EAD4-945F-4163-AC2E-D4679C8C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Install git on your local machine: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https://git-scm.com/book/en/v2/Getting-Started-Installing-Git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Install G++</a:t>
            </a:r>
          </a:p>
          <a:p>
            <a:r>
              <a:rPr lang="en-US" sz="2000" dirty="0"/>
              <a:t>Verify that </a:t>
            </a:r>
            <a:r>
              <a:rPr lang="en-US" sz="2000" dirty="0" err="1"/>
              <a:t>wiringPi</a:t>
            </a:r>
            <a:r>
              <a:rPr lang="en-US" sz="2000" dirty="0"/>
              <a:t> is installed: </a:t>
            </a:r>
            <a:r>
              <a:rPr lang="en-US" sz="2000" b="1" i="1" dirty="0" err="1">
                <a:solidFill>
                  <a:schemeClr val="accent2"/>
                </a:solidFill>
              </a:rPr>
              <a:t>gpio</a:t>
            </a:r>
            <a:r>
              <a:rPr lang="en-US" sz="2000" b="1" i="1" dirty="0">
                <a:solidFill>
                  <a:schemeClr val="accent2"/>
                </a:solidFill>
              </a:rPr>
              <a:t> -v</a:t>
            </a:r>
          </a:p>
          <a:p>
            <a:r>
              <a:rPr lang="en-US" sz="2000" dirty="0"/>
              <a:t>Create a folder to work from/in: </a:t>
            </a:r>
            <a:r>
              <a:rPr lang="en-US" sz="2000" b="1" i="1" dirty="0" err="1">
                <a:solidFill>
                  <a:schemeClr val="accent2"/>
                </a:solidFill>
              </a:rPr>
              <a:t>sudo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mkdir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dirName</a:t>
            </a:r>
            <a:endParaRPr lang="en-US" sz="2000" b="1" i="1" dirty="0">
              <a:solidFill>
                <a:schemeClr val="accent2"/>
              </a:solidFill>
            </a:endParaRPr>
          </a:p>
          <a:p>
            <a:r>
              <a:rPr lang="en-US" sz="2000" dirty="0"/>
              <a:t>Change directory: </a:t>
            </a:r>
            <a:r>
              <a:rPr lang="en-US" sz="2000" b="1" i="1" dirty="0">
                <a:solidFill>
                  <a:schemeClr val="accent2"/>
                </a:solidFill>
              </a:rPr>
              <a:t>cd </a:t>
            </a:r>
            <a:r>
              <a:rPr lang="en-US" sz="2000" b="1" i="1" dirty="0" err="1">
                <a:solidFill>
                  <a:schemeClr val="accent2"/>
                </a:solidFill>
              </a:rPr>
              <a:t>dirName</a:t>
            </a:r>
            <a:endParaRPr lang="en-US" sz="2000" b="1" i="1" dirty="0">
              <a:solidFill>
                <a:schemeClr val="accent2"/>
              </a:solidFill>
            </a:endParaRPr>
          </a:p>
          <a:p>
            <a:r>
              <a:rPr lang="en-US" sz="2000" dirty="0"/>
              <a:t>Clone my repo using this command: </a:t>
            </a:r>
            <a:br>
              <a:rPr lang="en-US" sz="2000" dirty="0"/>
            </a:br>
            <a:r>
              <a:rPr lang="en-US" sz="2000" b="1" i="1" dirty="0" err="1">
                <a:solidFill>
                  <a:schemeClr val="accent2"/>
                </a:solidFill>
              </a:rPr>
              <a:t>sudo</a:t>
            </a:r>
            <a:r>
              <a:rPr lang="en-US" sz="2000" b="1" i="1" dirty="0">
                <a:solidFill>
                  <a:schemeClr val="accent2"/>
                </a:solidFill>
              </a:rPr>
              <a:t> git clone https://github.com/assimil8/csci205-final.git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0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291F-9927-41DA-AFA2-F079A2A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sz="3400" dirty="0" err="1"/>
              <a:t>INstallation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EAD4-945F-4163-AC2E-D4679C8C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Get situated: </a:t>
            </a:r>
            <a:r>
              <a:rPr lang="en-US" sz="2000" b="1" i="1" dirty="0">
                <a:solidFill>
                  <a:schemeClr val="accent2"/>
                </a:solidFill>
              </a:rPr>
              <a:t>cd csci205-final</a:t>
            </a:r>
          </a:p>
          <a:p>
            <a:r>
              <a:rPr lang="en-US" sz="2000" dirty="0"/>
              <a:t>Compile executable: </a:t>
            </a:r>
            <a:r>
              <a:rPr lang="en-US" sz="2000" b="1" i="1" dirty="0" err="1">
                <a:solidFill>
                  <a:schemeClr val="accent2"/>
                </a:solidFill>
              </a:rPr>
              <a:t>sudo</a:t>
            </a:r>
            <a:r>
              <a:rPr lang="en-US" sz="2000" b="1" i="1" dirty="0">
                <a:solidFill>
                  <a:schemeClr val="accent2"/>
                </a:solidFill>
              </a:rPr>
              <a:t> g++ -Wall –o main main.cpp –</a:t>
            </a:r>
            <a:r>
              <a:rPr lang="en-US" sz="2000" b="1" i="1" dirty="0" err="1">
                <a:solidFill>
                  <a:schemeClr val="accent2"/>
                </a:solidFill>
              </a:rPr>
              <a:t>lwiringPi</a:t>
            </a:r>
            <a:endParaRPr lang="en-US" sz="2000" b="1" i="1" dirty="0">
              <a:solidFill>
                <a:schemeClr val="accent2"/>
              </a:solidFill>
            </a:endParaRPr>
          </a:p>
          <a:p>
            <a:r>
              <a:rPr lang="en-US" sz="2000" dirty="0"/>
              <a:t>Copy .exe into necessary </a:t>
            </a:r>
            <a:r>
              <a:rPr lang="en-US" sz="2000" dirty="0" err="1">
                <a:solidFill>
                  <a:schemeClr val="accent2"/>
                </a:solidFill>
              </a:rPr>
              <a:t>dir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b="1" i="1" dirty="0" err="1">
                <a:solidFill>
                  <a:schemeClr val="accent2"/>
                </a:solidFill>
              </a:rPr>
              <a:t>sudo</a:t>
            </a:r>
            <a:r>
              <a:rPr lang="en-US" sz="2000" b="1" i="1" dirty="0">
                <a:solidFill>
                  <a:schemeClr val="accent2"/>
                </a:solidFill>
              </a:rPr>
              <a:t> cp main /var/www/html/main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Chmod</a:t>
            </a:r>
            <a:r>
              <a:rPr lang="en-US" sz="2000" dirty="0"/>
              <a:t> Perms: </a:t>
            </a:r>
            <a:r>
              <a:rPr lang="en-US" sz="2000" b="1" i="1" dirty="0" err="1">
                <a:solidFill>
                  <a:schemeClr val="accent2"/>
                </a:solidFill>
              </a:rPr>
              <a:t>sudo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chmod</a:t>
            </a:r>
            <a:r>
              <a:rPr lang="en-US" sz="2000" b="1" i="1" dirty="0">
                <a:solidFill>
                  <a:schemeClr val="accent2"/>
                </a:solidFill>
              </a:rPr>
              <a:t> 4755 /var/www/html/main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58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D04C63-F1C6-4E3C-9309-F91E5ADD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2568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C3CFE-5657-43DB-860F-3D0AAA3A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8CCD022-2DAE-47CA-9036-7D73C490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194560"/>
            <a:ext cx="10650523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Running .main without any flags brings up a do-while menu with switch statement(s)</a:t>
            </a:r>
          </a:p>
          <a:p>
            <a:r>
              <a:rPr lang="en-US" dirty="0">
                <a:solidFill>
                  <a:srgbClr val="FFFF00"/>
                </a:solidFill>
              </a:rPr>
              <a:t>You can use the following flags: </a:t>
            </a:r>
            <a:r>
              <a:rPr lang="en-US" dirty="0" err="1">
                <a:solidFill>
                  <a:srgbClr val="FFFF00"/>
                </a:solidFill>
              </a:rPr>
              <a:t>s,o,f,b,t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s  = returns status of LED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( </a:t>
            </a:r>
            <a:r>
              <a:rPr lang="en-US" b="1" i="1" dirty="0" err="1">
                <a:solidFill>
                  <a:srgbClr val="FFFF00"/>
                </a:solidFill>
              </a:rPr>
              <a:t>LED.areYouOnOrOff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rgbClr val="FFFF00"/>
                </a:solidFill>
              </a:rPr>
              <a:t>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o = turns LED on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( </a:t>
            </a:r>
            <a:r>
              <a:rPr lang="en-US" b="1" i="1" dirty="0" err="1">
                <a:solidFill>
                  <a:srgbClr val="FFFF00"/>
                </a:solidFill>
              </a:rPr>
              <a:t>LED.ignite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rgbClr val="FFFF00"/>
                </a:solidFill>
              </a:rPr>
              <a:t>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f  = turns LED off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( </a:t>
            </a:r>
            <a:r>
              <a:rPr lang="en-US" b="1" i="1" dirty="0" err="1">
                <a:solidFill>
                  <a:srgbClr val="FFFF00"/>
                </a:solidFill>
              </a:rPr>
              <a:t>LED.extinguish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rgbClr val="FFFF00"/>
                </a:solidFill>
              </a:rPr>
              <a:t>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b = accepts int from user and blinks that many times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( </a:t>
            </a:r>
            <a:r>
              <a:rPr lang="en-US" b="1" i="1" dirty="0" err="1">
                <a:solidFill>
                  <a:srgbClr val="FFFF00"/>
                </a:solidFill>
              </a:rPr>
              <a:t>LED.blinkThisManyTimes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blinkCount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t  = returns temp in Fahrenheit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(</a:t>
            </a:r>
            <a:r>
              <a:rPr lang="en-US" b="1" i="1" dirty="0" err="1">
                <a:solidFill>
                  <a:srgbClr val="FFFF00"/>
                </a:solidFill>
              </a:rPr>
              <a:t>TEMP_SENSOR.returnFahrenheit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You may also utilize the web interface by visiting the Pi’s IP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http://x.x.x.x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9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3A7C0-8221-42B4-898D-AAF47B40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70" y="2057401"/>
            <a:ext cx="6001966" cy="43602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4850D-384A-4A1F-84E2-B1D09BC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18" y="764373"/>
            <a:ext cx="8091881" cy="1293028"/>
          </a:xfrm>
        </p:spPr>
        <p:txBody>
          <a:bodyPr/>
          <a:lstStyle/>
          <a:p>
            <a:pPr algn="l"/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1932865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Csci205 final project</vt:lpstr>
      <vt:lpstr>LED</vt:lpstr>
      <vt:lpstr>Ds18b20 Temp Sensor</vt:lpstr>
      <vt:lpstr>Prerequisites</vt:lpstr>
      <vt:lpstr>INstallation</vt:lpstr>
      <vt:lpstr>Demonstration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Csci205 final project</dc:title>
  <dc:creator>Kyle Morris</dc:creator>
  <cp:lastModifiedBy>Kyle Morris</cp:lastModifiedBy>
  <cp:revision>2</cp:revision>
  <dcterms:created xsi:type="dcterms:W3CDTF">2019-04-29T02:09:46Z</dcterms:created>
  <dcterms:modified xsi:type="dcterms:W3CDTF">2019-04-29T02:19:45Z</dcterms:modified>
</cp:coreProperties>
</file>