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>
        <p:scale>
          <a:sx n="124" d="100"/>
          <a:sy n="124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&lt;SQL query&gt;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&lt;SQL query&gt;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&lt;SQL query&gt;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25920" y="1177835"/>
            <a:ext cx="2023580" cy="331321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CA" dirty="0" smtClean="0">
                <a:latin typeface="Open Sans"/>
                <a:ea typeface="Open Sans"/>
                <a:cs typeface="Open Sans"/>
                <a:sym typeface="Open Sans"/>
              </a:rPr>
              <a:t>map shows the location of our customers. The large the circle is, the large number of customers, </a:t>
            </a:r>
            <a:r>
              <a:rPr lang="en-CA" dirty="0">
                <a:latin typeface="Open Sans"/>
                <a:ea typeface="Open Sans"/>
                <a:cs typeface="Open Sans"/>
                <a:sym typeface="Open Sans"/>
              </a:rPr>
              <a:t>and vise versa.  </a:t>
            </a:r>
            <a:r>
              <a:rPr lang="en-CA" dirty="0" smtClean="0">
                <a:latin typeface="Open Sans"/>
                <a:ea typeface="Open Sans"/>
                <a:cs typeface="Open Sans"/>
                <a:sym typeface="Open Sans"/>
              </a:rPr>
              <a:t>The colors are used to enhance the readability</a:t>
            </a:r>
            <a:r>
              <a:rPr lang="en-CA" dirty="0" smtClean="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Where are my customers located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77835"/>
            <a:ext cx="6395720" cy="35538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9753" y="859337"/>
            <a:ext cx="2455524" cy="31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Customers Locations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191910" y="950603"/>
            <a:ext cx="1834992" cy="396579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This visualization displays on the </a:t>
            </a:r>
            <a:r>
              <a:rPr lang="en-US" dirty="0" smtClean="0"/>
              <a:t>X axis </a:t>
            </a:r>
            <a:r>
              <a:rPr lang="en-US" dirty="0"/>
              <a:t>a list of </a:t>
            </a:r>
            <a:r>
              <a:rPr lang="en-US" dirty="0" smtClean="0"/>
              <a:t>suppliers, </a:t>
            </a:r>
            <a:r>
              <a:rPr lang="en-US" dirty="0"/>
              <a:t>and the Y axis shows the number of </a:t>
            </a:r>
            <a:r>
              <a:rPr lang="en-US" dirty="0" smtClean="0"/>
              <a:t>products for </a:t>
            </a:r>
            <a:r>
              <a:rPr lang="en-US" dirty="0"/>
              <a:t>each </a:t>
            </a:r>
            <a:r>
              <a:rPr lang="en-US" dirty="0" smtClean="0"/>
              <a:t>supplier.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What companies supply the majority of the products I sell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356189"/>
            <a:ext cx="6777689" cy="3560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271" y="916645"/>
            <a:ext cx="2455524" cy="31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Products by Suppliers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84480" y="3455656"/>
            <a:ext cx="8465020" cy="103539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visualization displays on the X axis </a:t>
            </a:r>
            <a:r>
              <a:rPr lang="en-US" dirty="0" smtClean="0"/>
              <a:t>the number of sale that completed with assistance from an employee, </a:t>
            </a:r>
            <a:r>
              <a:rPr lang="en-US" dirty="0"/>
              <a:t>and the Y axis shows the </a:t>
            </a:r>
            <a:r>
              <a:rPr lang="en-US" dirty="0" smtClean="0"/>
              <a:t>names each employee. </a:t>
            </a:r>
            <a:r>
              <a:rPr lang="en-US" dirty="0"/>
              <a:t>According to this visualization, the </a:t>
            </a:r>
            <a:r>
              <a:rPr lang="en-US" dirty="0" smtClean="0"/>
              <a:t>two top employees are Peacock and </a:t>
            </a:r>
            <a:r>
              <a:rPr lang="en-US" dirty="0" smtClean="0"/>
              <a:t>Leverling</a:t>
            </a:r>
            <a:r>
              <a:rPr lang="en-US" dirty="0" smtClean="0"/>
              <a:t>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Who are my highest performing employees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921733"/>
            <a:ext cx="8760460" cy="2533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5668" y="835550"/>
            <a:ext cx="2455524" cy="31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Employees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45440" y="3947715"/>
            <a:ext cx="8404060" cy="69620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This visualization displays on the X axis a list of </a:t>
            </a:r>
            <a:r>
              <a:rPr lang="en-US" dirty="0" smtClean="0"/>
              <a:t>products, </a:t>
            </a:r>
            <a:r>
              <a:rPr lang="en-US" dirty="0"/>
              <a:t>and the Y axis shows the number of </a:t>
            </a:r>
            <a:r>
              <a:rPr lang="en-US" dirty="0" smtClean="0"/>
              <a:t>sale for </a:t>
            </a:r>
            <a:r>
              <a:rPr lang="en-US"/>
              <a:t>each </a:t>
            </a:r>
            <a:r>
              <a:rPr lang="en-US" smtClean="0"/>
              <a:t>product.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What products are growing in terms of sales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" y="890130"/>
            <a:ext cx="8596660" cy="296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9753" y="859337"/>
            <a:ext cx="2455524" cy="31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Growth of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186</Words>
  <Application>Microsoft Macintosh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Open Sans</vt:lpstr>
      <vt:lpstr>Arial</vt:lpstr>
      <vt:lpstr>simple-light-2</vt:lpstr>
      <vt:lpstr>Where are my customers located?</vt:lpstr>
      <vt:lpstr>What companies supply the majority of the products I sell?</vt:lpstr>
      <vt:lpstr>Who are my highest performing employees?</vt:lpstr>
      <vt:lpstr>What products are growing in terms of sales?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my customers located?</dc:title>
  <cp:lastModifiedBy>Mohammed Assiri</cp:lastModifiedBy>
  <cp:revision>24</cp:revision>
  <dcterms:modified xsi:type="dcterms:W3CDTF">2017-12-27T19:13:26Z</dcterms:modified>
</cp:coreProperties>
</file>