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8"/>
  </p:notesMasterIdLst>
  <p:sldIdLst>
    <p:sldId id="256" r:id="rId2"/>
    <p:sldId id="342" r:id="rId3"/>
    <p:sldId id="341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8" r:id="rId19"/>
    <p:sldId id="357" r:id="rId20"/>
    <p:sldId id="359" r:id="rId21"/>
    <p:sldId id="360" r:id="rId22"/>
    <p:sldId id="361" r:id="rId23"/>
    <p:sldId id="362" r:id="rId24"/>
    <p:sldId id="340" r:id="rId25"/>
    <p:sldId id="32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1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97"/>
  </p:normalViewPr>
  <p:slideViewPr>
    <p:cSldViewPr snapToGrid="0" snapToObjects="1">
      <p:cViewPr>
        <p:scale>
          <a:sx n="90" d="100"/>
          <a:sy n="90" d="100"/>
        </p:scale>
        <p:origin x="8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</a:t>
            </a:r>
            <a:r>
              <a:rPr lang="en-US" smtClean="0"/>
              <a:t>PromiseUsage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hyperlink" Target="http://es6-features.org/#PromiseUs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hyperlink" Target="http://es6-features.org/#PromiseUs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medium.com/@ma7moudfelfel/introduction-to-javascript-iterables-iterators-and-generators-a26be413dfd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medium.com/@ma7moudfelfel/introduction-to-javascript-iterables-iterators-and-generators-a26be413dfd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medium.com/@ma7moudfelfel/introduction-to-javascript-iterables-iterators-and-generators-a26be413dfd9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medium.com/@ma7moudfelfel/introduction-to-javascript-iterables-iterators-and-generators-a26be413dfd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Exploring JS (3)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708484" y="2832488"/>
            <a:ext cx="8775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 Map object holds key-value pairs. Any value (both objects and primitive values) may be used as either a key or a value.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1136" y="4157895"/>
            <a:ext cx="3598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Syntax: </a:t>
            </a:r>
            <a:r>
              <a:rPr lang="en-US" sz="2000" b="1" dirty="0" smtClean="0">
                <a:solidFill>
                  <a:schemeClr val="accent6"/>
                </a:solidFill>
              </a:rPr>
              <a:t>new Map([</a:t>
            </a:r>
            <a:r>
              <a:rPr lang="en-US" sz="2000" b="1" dirty="0" err="1">
                <a:solidFill>
                  <a:schemeClr val="accent6"/>
                </a:solidFill>
              </a:rPr>
              <a:t>iterable</a:t>
            </a:r>
            <a:r>
              <a:rPr lang="en-US" sz="2000" b="1" dirty="0">
                <a:solidFill>
                  <a:schemeClr val="accent6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63064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708484" y="2725202"/>
            <a:ext cx="8775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keys of an Object are Strings and Symbols, whereas they can be any value for a Map, including functions, objects, and any primitive.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You can get the size of a Map easily with the size property, while the number of properties in an Object must be determined manually.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 Map is an </a:t>
            </a:r>
            <a:r>
              <a:rPr lang="en-US" dirty="0" err="1"/>
              <a:t>iterable</a:t>
            </a:r>
            <a:r>
              <a:rPr lang="en-US" dirty="0"/>
              <a:t> and can thus be directly iterated, whereas iterating over an Object requires obtaining its keys in some fashion and iterating over them.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 Object has a prototype, so there are default keys in the map that could collide with your keys if you're not careful. As of ES5 this can be bypassed by using map = </a:t>
            </a:r>
            <a:r>
              <a:rPr lang="en-US" dirty="0" err="1"/>
              <a:t>Object.create</a:t>
            </a:r>
            <a:r>
              <a:rPr lang="en-US" dirty="0"/>
              <a:t>(null), but this is seldom done.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 Map may perform better in scenarios involving frequent addition and removal of key pairs.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vs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6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methods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298700"/>
            <a:ext cx="3340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53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03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dirty="0" err="1"/>
              <a:t>WeakMap</a:t>
            </a:r>
            <a:r>
              <a:rPr lang="en-US" dirty="0"/>
              <a:t> object is a collection of key/value pairs in which the keys are weakly referenced.  The keys must be objects and the values can be arbitrary values.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0491" y="4206920"/>
            <a:ext cx="384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Syntax: </a:t>
            </a:r>
            <a:r>
              <a:rPr lang="en-US" b="1" dirty="0">
                <a:solidFill>
                  <a:schemeClr val="accent6"/>
                </a:solidFill>
              </a:rPr>
              <a:t>new </a:t>
            </a:r>
            <a:r>
              <a:rPr lang="en-US" b="1" dirty="0" err="1" smtClean="0">
                <a:solidFill>
                  <a:schemeClr val="accent6"/>
                </a:solidFill>
              </a:rPr>
              <a:t>WeakMap</a:t>
            </a:r>
            <a:r>
              <a:rPr lang="en-US" b="1" dirty="0">
                <a:solidFill>
                  <a:schemeClr val="accent6"/>
                </a:solidFill>
              </a:rPr>
              <a:t>([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462562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031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 Promise object represents the eventual completion (or failure) of an asynchronous operation, and its resulting value.</a:t>
            </a:r>
          </a:p>
        </p:txBody>
      </p:sp>
      <p:sp>
        <p:nvSpPr>
          <p:cNvPr id="2" name="Rectangle 1">
            <a:hlinkClick r:id="rId6"/>
          </p:cNvPr>
          <p:cNvSpPr/>
          <p:nvPr/>
        </p:nvSpPr>
        <p:spPr>
          <a:xfrm>
            <a:off x="5313927" y="3987333"/>
            <a:ext cx="156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Promise Usage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52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031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 Promise object represents the eventual completion (or failure) of an asynchronous operation, and its resulting value.</a:t>
            </a:r>
          </a:p>
        </p:txBody>
      </p:sp>
      <p:sp>
        <p:nvSpPr>
          <p:cNvPr id="2" name="Rectangle 1">
            <a:hlinkClick r:id="rId6"/>
          </p:cNvPr>
          <p:cNvSpPr/>
          <p:nvPr/>
        </p:nvSpPr>
        <p:spPr>
          <a:xfrm>
            <a:off x="5313927" y="3987333"/>
            <a:ext cx="156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Promise Usage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59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vs call 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2419" y="2971669"/>
            <a:ext cx="222856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 </a:t>
            </a:r>
            <a:r>
              <a:rPr lang="en-US" b="1" dirty="0">
                <a:solidFill>
                  <a:schemeClr val="accent6"/>
                </a:solidFill>
              </a:rPr>
              <a:t>callback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is a function that is passed to an another function. A callback may or may not be executed asynchronously.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971669"/>
            <a:ext cx="222856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 </a:t>
            </a:r>
            <a:r>
              <a:rPr lang="en-US" b="1" dirty="0">
                <a:solidFill>
                  <a:schemeClr val="accent6"/>
                </a:solidFill>
              </a:rPr>
              <a:t>Promise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is a object which takes a callback and executes it </a:t>
            </a:r>
            <a:r>
              <a:rPr lang="en-US" dirty="0" smtClean="0"/>
              <a:t>asynchronously and it returns a promise object.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0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9031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Proxy</a:t>
            </a:r>
            <a:r>
              <a:rPr lang="en-US" dirty="0"/>
              <a:t> object is used to define custom behavior for fundamental operations (e.g. property lookup, assignment, enumeration, function invocation,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Proxies are a powerful new way to create and manage the interactions between objects.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6359" y="4688546"/>
            <a:ext cx="509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 = </a:t>
            </a:r>
            <a:r>
              <a:rPr lang="en-US" sz="2400" b="1" dirty="0">
                <a:solidFill>
                  <a:schemeClr val="accent6"/>
                </a:solidFill>
              </a:rPr>
              <a:t>new Proxy(target, handler);</a:t>
            </a:r>
          </a:p>
        </p:txBody>
      </p:sp>
    </p:spTree>
    <p:extLst>
      <p:ext uri="{BB962C8B-B14F-4D97-AF65-F5344CB8AC3E}">
        <p14:creationId xmlns:p14="http://schemas.microsoft.com/office/powerpoint/2010/main" val="624342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52" y="2488251"/>
            <a:ext cx="6005095" cy="40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2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real applications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9031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There are many real-world applications for </a:t>
            </a:r>
            <a:r>
              <a:rPr lang="en-US" b="1" dirty="0" smtClean="0">
                <a:solidFill>
                  <a:schemeClr val="accent6"/>
                </a:solidFill>
              </a:rPr>
              <a:t>Proxies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value correction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property lookup extensions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tracing property accesses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revocable references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implementing the DOM in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3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786808"/>
            <a:ext cx="7729728" cy="1188720"/>
          </a:xfrm>
        </p:spPr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926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90316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 function* declaration (function keyword followed by an asterisk) defines a generator function, which returns a Generator object</a:t>
            </a:r>
            <a:r>
              <a:rPr lang="en-US" dirty="0" smtClean="0"/>
              <a:t>.</a:t>
            </a: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WHAT IS A GENERATOR OBJECT?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499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9031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 generator </a:t>
            </a:r>
            <a:r>
              <a:rPr lang="en-US" dirty="0" smtClean="0"/>
              <a:t>object is </a:t>
            </a:r>
            <a:r>
              <a:rPr lang="en-US" dirty="0"/>
              <a:t>a special type of function that can be entered and exited a number of times. You might hear people describe it as, “a function that can be paused</a:t>
            </a:r>
            <a:r>
              <a:rPr lang="en-US" dirty="0" smtClean="0"/>
              <a:t>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 </a:t>
            </a:r>
            <a:r>
              <a:rPr lang="en-US" b="1" dirty="0">
                <a:solidFill>
                  <a:schemeClr val="accent6"/>
                </a:solidFill>
              </a:rPr>
              <a:t>yield</a:t>
            </a:r>
            <a:r>
              <a:rPr lang="en-US" dirty="0"/>
              <a:t> keyword is used to pause and resume a generator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93720" y="4880132"/>
            <a:ext cx="2604559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function</a:t>
            </a:r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/>
              <a:t> foo(index) {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/>
              <a:t>(index &lt; 2) {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>
                <a:solidFill>
                  <a:schemeClr val="accent6"/>
                </a:solidFill>
              </a:rPr>
              <a:t>yield</a:t>
            </a:r>
            <a:r>
              <a:rPr lang="en-US" dirty="0"/>
              <a:t> index++;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8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18" y="2434002"/>
            <a:ext cx="5142163" cy="37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1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Exercise Challenge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2374231" y="2479881"/>
            <a:ext cx="74435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Write an arrow function which accepts </a:t>
            </a:r>
            <a:r>
              <a:rPr lang="en-US" sz="2000" dirty="0"/>
              <a:t>a number as input and insert dashes (-) between each two even numbers.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For example if you accept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//  </a:t>
            </a:r>
            <a:r>
              <a:rPr lang="en-US" sz="2000" dirty="0">
                <a:solidFill>
                  <a:srgbClr val="0070C0"/>
                </a:solidFill>
              </a:rPr>
              <a:t>025468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// </a:t>
            </a:r>
            <a:r>
              <a:rPr lang="en-US" sz="2000" dirty="0"/>
              <a:t>The output should be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//  </a:t>
            </a:r>
            <a:r>
              <a:rPr lang="en-US" sz="2000" dirty="0">
                <a:solidFill>
                  <a:srgbClr val="0070C0"/>
                </a:solidFill>
              </a:rPr>
              <a:t>0-254-6-8</a:t>
            </a:r>
          </a:p>
        </p:txBody>
      </p:sp>
    </p:spTree>
    <p:extLst>
      <p:ext uri="{BB962C8B-B14F-4D97-AF65-F5344CB8AC3E}">
        <p14:creationId xmlns:p14="http://schemas.microsoft.com/office/powerpoint/2010/main" val="1242653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Exercise Challenge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67" y="2595479"/>
            <a:ext cx="9014897" cy="20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6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578261"/>
            <a:ext cx="7729728" cy="1188720"/>
          </a:xfrm>
        </p:spPr>
        <p:txBody>
          <a:bodyPr/>
          <a:lstStyle/>
          <a:p>
            <a:r>
              <a:rPr lang="en-US" dirty="0" smtClean="0"/>
              <a:t>Arcade Game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8388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Symbols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6" y="3762328"/>
            <a:ext cx="6912864" cy="1986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66568" y="27106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Symbols are a new primitive. Just like the Number, String, and Boolean primitives, Symbols have a Symbol function which can be used to create them. </a:t>
            </a:r>
          </a:p>
        </p:txBody>
      </p:sp>
    </p:spTree>
    <p:extLst>
      <p:ext uri="{BB962C8B-B14F-4D97-AF65-F5344CB8AC3E}">
        <p14:creationId xmlns:p14="http://schemas.microsoft.com/office/powerpoint/2010/main" val="1279652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&amp; Iterator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3066568" y="33042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Introduction to Iterator, </a:t>
            </a:r>
            <a:r>
              <a:rPr lang="en-US" sz="2400" dirty="0" err="1" smtClean="0">
                <a:solidFill>
                  <a:srgbClr val="0070C0"/>
                </a:solidFill>
              </a:rPr>
              <a:t>Iterable</a:t>
            </a:r>
            <a:r>
              <a:rPr lang="en-US" sz="2400" dirty="0" smtClean="0">
                <a:solidFill>
                  <a:srgbClr val="0070C0"/>
                </a:solidFill>
              </a:rPr>
              <a:t> and Generator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63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Math 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3066568" y="29512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Set is a collection of distinct items. </a:t>
            </a:r>
          </a:p>
          <a:p>
            <a:pPr algn="ctr"/>
            <a:r>
              <a:rPr lang="en-US" sz="2400" dirty="0" smtClean="0"/>
              <a:t>Currently, in JS ES5 we have a set which array ! </a:t>
            </a:r>
          </a:p>
          <a:p>
            <a:pPr algn="ctr"/>
            <a:r>
              <a:rPr lang="en-US" sz="2400" dirty="0" smtClean="0"/>
              <a:t>But there is a problem ?? It does</a:t>
            </a:r>
            <a:r>
              <a:rPr lang="uk-UA" sz="2400" dirty="0" smtClean="0"/>
              <a:t>’</a:t>
            </a:r>
            <a:r>
              <a:rPr lang="en-US" sz="2400" dirty="0" smtClean="0"/>
              <a:t>t recognize the duplicate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How to solve it ?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77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Es6 math 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3066568" y="2614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/>
              <a:t>The Set object lets you store unique values of any type, whether primitive values or object references</a:t>
            </a:r>
            <a:r>
              <a:rPr lang="en-US" sz="240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59" y="3949541"/>
            <a:ext cx="4842042" cy="26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Math set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2499764" y="2709331"/>
            <a:ext cx="82591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</a:rPr>
              <a:t>dd()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To add new element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delete(‘e’)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delete a specific element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</a:rPr>
              <a:t>lear()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clear the set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size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return the size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h</a:t>
            </a:r>
            <a:r>
              <a:rPr lang="en-US" sz="2400" b="1" dirty="0" smtClean="0">
                <a:solidFill>
                  <a:srgbClr val="0070C0"/>
                </a:solidFill>
              </a:rPr>
              <a:t>as(‘e’)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check if the element exists in a set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values()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return values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keys()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return alias for .values()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sym typeface="Wingdings"/>
              </a:rPr>
              <a:t>next</a:t>
            </a:r>
            <a:r>
              <a:rPr lang="en-US" sz="2400" b="1" dirty="0">
                <a:solidFill>
                  <a:srgbClr val="0070C0"/>
                </a:solidFill>
                <a:sym typeface="Wingdings"/>
              </a:rPr>
              <a:t>() </a:t>
            </a:r>
            <a:r>
              <a:rPr lang="en-US" sz="2400" dirty="0" smtClean="0">
                <a:sym typeface="Wingdings"/>
              </a:rPr>
              <a:t> it uses with the iterator to move to next element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906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318203"/>
            <a:ext cx="7729728" cy="1188720"/>
          </a:xfrm>
        </p:spPr>
        <p:txBody>
          <a:bodyPr/>
          <a:lstStyle/>
          <a:p>
            <a:r>
              <a:rPr lang="en-US" dirty="0" smtClean="0"/>
              <a:t>Math set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72" y="1769500"/>
            <a:ext cx="7562188" cy="48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02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727052" y="2279094"/>
            <a:ext cx="8775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WeakSet</a:t>
            </a:r>
            <a:r>
              <a:rPr lang="en-US" dirty="0"/>
              <a:t> objects are collections of objects. An object in the </a:t>
            </a:r>
            <a:r>
              <a:rPr lang="en-US" dirty="0" err="1"/>
              <a:t>WeakSet</a:t>
            </a:r>
            <a:r>
              <a:rPr lang="en-US" dirty="0"/>
              <a:t> may only occur once; it is unique in the </a:t>
            </a:r>
            <a:r>
              <a:rPr lang="en-US" dirty="0" err="1"/>
              <a:t>WeakSet's</a:t>
            </a:r>
            <a:r>
              <a:rPr lang="en-US" dirty="0"/>
              <a:t> collection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main differences to the Set object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contrast to Sets, </a:t>
            </a:r>
            <a:r>
              <a:rPr lang="en-US" dirty="0" err="1"/>
              <a:t>WeakSets</a:t>
            </a:r>
            <a:r>
              <a:rPr lang="en-US" dirty="0"/>
              <a:t> are collections of objects only and not of arbitrary values of any type.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Doesn’t have .clear() method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2325" y="5620873"/>
            <a:ext cx="4151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Syntax: </a:t>
            </a:r>
            <a:r>
              <a:rPr lang="en-US" sz="2000" b="1" dirty="0" smtClean="0">
                <a:solidFill>
                  <a:schemeClr val="accent6"/>
                </a:solidFill>
              </a:rPr>
              <a:t>new </a:t>
            </a:r>
            <a:r>
              <a:rPr lang="en-US" sz="2000" b="1" dirty="0" err="1">
                <a:solidFill>
                  <a:schemeClr val="accent6"/>
                </a:solidFill>
              </a:rPr>
              <a:t>WeakSet</a:t>
            </a:r>
            <a:r>
              <a:rPr lang="en-US" sz="2000" b="1" dirty="0">
                <a:solidFill>
                  <a:schemeClr val="accent6"/>
                </a:solidFill>
              </a:rPr>
              <a:t>([</a:t>
            </a:r>
            <a:r>
              <a:rPr lang="en-US" sz="2000" b="1" dirty="0" err="1">
                <a:solidFill>
                  <a:schemeClr val="accent6"/>
                </a:solidFill>
              </a:rPr>
              <a:t>iterable</a:t>
            </a:r>
            <a:r>
              <a:rPr lang="en-US" sz="2000" b="1" dirty="0">
                <a:solidFill>
                  <a:schemeClr val="accent6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708815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6203</TotalTime>
  <Words>461</Words>
  <Application>Microsoft Macintosh PowerPoint</Application>
  <PresentationFormat>Widescreen</PresentationFormat>
  <Paragraphs>147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Gill Sans MT</vt:lpstr>
      <vt:lpstr>Wingdings</vt:lpstr>
      <vt:lpstr>Parcel</vt:lpstr>
      <vt:lpstr>Exploring JS (3) </vt:lpstr>
      <vt:lpstr>Built-ins</vt:lpstr>
      <vt:lpstr>Symbols </vt:lpstr>
      <vt:lpstr>Iterable &amp; Iterator</vt:lpstr>
      <vt:lpstr>Math set</vt:lpstr>
      <vt:lpstr>Es6 math set</vt:lpstr>
      <vt:lpstr>Math set methods</vt:lpstr>
      <vt:lpstr>Math set methods</vt:lpstr>
      <vt:lpstr>Weak set</vt:lpstr>
      <vt:lpstr>Map</vt:lpstr>
      <vt:lpstr>Object vs map</vt:lpstr>
      <vt:lpstr>Map methods</vt:lpstr>
      <vt:lpstr>Weak map</vt:lpstr>
      <vt:lpstr>Promise</vt:lpstr>
      <vt:lpstr>Promise</vt:lpstr>
      <vt:lpstr>Promise vs call back</vt:lpstr>
      <vt:lpstr>proxy</vt:lpstr>
      <vt:lpstr>Proxy example</vt:lpstr>
      <vt:lpstr>Proxy real applications</vt:lpstr>
      <vt:lpstr>generator</vt:lpstr>
      <vt:lpstr>generator</vt:lpstr>
      <vt:lpstr>generator</vt:lpstr>
      <vt:lpstr>Exercise Challenge (1)</vt:lpstr>
      <vt:lpstr>Exercise Challenge (2)</vt:lpstr>
      <vt:lpstr>Arcade Game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Hem Jaffar</cp:lastModifiedBy>
  <cp:revision>967</cp:revision>
  <dcterms:created xsi:type="dcterms:W3CDTF">2018-01-26T12:44:08Z</dcterms:created>
  <dcterms:modified xsi:type="dcterms:W3CDTF">2018-04-23T17:51:56Z</dcterms:modified>
</cp:coreProperties>
</file>