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slide" Target="slides/slide1.xml"/><Relationship Id="rId19" Type="http://schemas.openxmlformats.org/officeDocument/2006/relationships/font" Target="fonts/OpenSansLight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04800" y="834725"/>
            <a:ext cx="86034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525C6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Front End Development</a:t>
            </a:r>
            <a:r>
              <a:rPr lang="en" sz="4500">
                <a:solidFill>
                  <a:srgbClr val="525C6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(FEND)</a:t>
            </a:r>
            <a:endParaRPr sz="500">
              <a:solidFill>
                <a:srgbClr val="525C65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048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2B4E5"/>
                </a:solidFill>
                <a:latin typeface="Open Sans"/>
                <a:ea typeface="Open Sans"/>
                <a:cs typeface="Open Sans"/>
                <a:sym typeface="Open Sans"/>
              </a:rPr>
              <a:t>Session 2</a:t>
            </a:r>
            <a:endParaRPr sz="500">
              <a:solidFill>
                <a:srgbClr val="02B4E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-1289050" y="990600"/>
            <a:ext cx="453900" cy="2416800"/>
          </a:xfrm>
          <a:prstGeom prst="rect">
            <a:avLst/>
          </a:prstGeom>
          <a:solidFill>
            <a:srgbClr val="2E3D4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7D97A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Shape 57"/>
          <p:cNvSpPr/>
          <p:nvPr/>
        </p:nvSpPr>
        <p:spPr>
          <a:xfrm flipH="1">
            <a:off x="-396728" y="1885578"/>
            <a:ext cx="10218900" cy="326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close/>
              </a:path>
            </a:pathLst>
          </a:custGeom>
          <a:gradFill>
            <a:gsLst>
              <a:gs pos="0">
                <a:srgbClr val="A951ED"/>
              </a:gs>
              <a:gs pos="33930">
                <a:srgbClr val="568FD4"/>
              </a:gs>
              <a:gs pos="100000">
                <a:srgbClr val="02CCB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7D97A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udacity-white-logo.png"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5309" y="4527972"/>
            <a:ext cx="2432400" cy="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 rot="-5400000">
            <a:off x="7803265" y="4266360"/>
            <a:ext cx="265200" cy="2416800"/>
          </a:xfrm>
          <a:prstGeom prst="rect">
            <a:avLst/>
          </a:prstGeom>
          <a:solidFill>
            <a:srgbClr val="2E3D4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7D97A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 rot="10800000">
            <a:off x="9501881" y="612039"/>
            <a:ext cx="265200" cy="2416800"/>
          </a:xfrm>
          <a:prstGeom prst="rect">
            <a:avLst/>
          </a:prstGeom>
          <a:solidFill>
            <a:srgbClr val="2E3D4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7D97A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5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2017 Udacity.  All rights reserved.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13043" l="0" r="0" t="10898"/>
          <a:stretch/>
        </p:blipFill>
        <p:spPr>
          <a:xfrm>
            <a:off x="1639925" y="710250"/>
            <a:ext cx="5645150" cy="35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19075" y="169550"/>
            <a:ext cx="21432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xercise 2: code this mockup into a website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15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on previous session and HW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CSS?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Cascading style sheets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 how to add css (inline, in head tag, external)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3- selectors (tags, id, classes)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950" y="2156325"/>
            <a:ext cx="5190999" cy="28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3" y="1638862"/>
            <a:ext cx="6657975" cy="22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Comments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HTML comment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A- &lt;!-- comment --&gt;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 CSS comment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A- /* comment */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97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units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Absolute (px,mm,in,cm)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2-Relative (%, em, vw,vh)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CSS Colors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1- color name property : value</a:t>
            </a:r>
            <a:endParaRPr sz="1800"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2- rgb(0,0,0)</a:t>
            </a:r>
            <a:endParaRPr sz="1800">
              <a:solidFill>
                <a:srgbClr val="595959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3-hexadecimal (#ff0022)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650" y="607700"/>
            <a:ext cx="5239075" cy="44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85750" y="131450"/>
            <a:ext cx="1143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code this mockup into a website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