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9377600" cy="32918400"/>
  <p:notesSz cx="6858000" cy="9144000"/>
  <p:defaultTextStyle>
    <a:lvl1pPr defTabSz="894498">
      <a:defRPr sz="3600">
        <a:latin typeface="+mj-lt"/>
        <a:ea typeface="+mj-ea"/>
        <a:cs typeface="+mj-cs"/>
        <a:sym typeface="Helvetica"/>
      </a:defRPr>
    </a:lvl1pPr>
    <a:lvl2pPr defTabSz="894498">
      <a:defRPr sz="3600">
        <a:latin typeface="+mj-lt"/>
        <a:ea typeface="+mj-ea"/>
        <a:cs typeface="+mj-cs"/>
        <a:sym typeface="Helvetica"/>
      </a:defRPr>
    </a:lvl2pPr>
    <a:lvl3pPr defTabSz="894498">
      <a:defRPr sz="3600">
        <a:latin typeface="+mj-lt"/>
        <a:ea typeface="+mj-ea"/>
        <a:cs typeface="+mj-cs"/>
        <a:sym typeface="Helvetica"/>
      </a:defRPr>
    </a:lvl3pPr>
    <a:lvl4pPr defTabSz="894498">
      <a:defRPr sz="3600">
        <a:latin typeface="+mj-lt"/>
        <a:ea typeface="+mj-ea"/>
        <a:cs typeface="+mj-cs"/>
        <a:sym typeface="Helvetica"/>
      </a:defRPr>
    </a:lvl4pPr>
    <a:lvl5pPr defTabSz="894498">
      <a:defRPr sz="3600">
        <a:latin typeface="+mj-lt"/>
        <a:ea typeface="+mj-ea"/>
        <a:cs typeface="+mj-cs"/>
        <a:sym typeface="Helvetica"/>
      </a:defRPr>
    </a:lvl5pPr>
    <a:lvl6pPr defTabSz="894498">
      <a:defRPr sz="3600">
        <a:latin typeface="+mj-lt"/>
        <a:ea typeface="+mj-ea"/>
        <a:cs typeface="+mj-cs"/>
        <a:sym typeface="Helvetica"/>
      </a:defRPr>
    </a:lvl6pPr>
    <a:lvl7pPr defTabSz="894498">
      <a:defRPr sz="3600">
        <a:latin typeface="+mj-lt"/>
        <a:ea typeface="+mj-ea"/>
        <a:cs typeface="+mj-cs"/>
        <a:sym typeface="Helvetica"/>
      </a:defRPr>
    </a:lvl7pPr>
    <a:lvl8pPr defTabSz="894498">
      <a:defRPr sz="3600">
        <a:latin typeface="+mj-lt"/>
        <a:ea typeface="+mj-ea"/>
        <a:cs typeface="+mj-cs"/>
        <a:sym typeface="Helvetica"/>
      </a:defRPr>
    </a:lvl8pPr>
    <a:lvl9pPr defTabSz="894498">
      <a:defRPr sz="3600">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lvl="0"/>
          </a:p>
        </p:txBody>
      </p:sp>
      <p:sp>
        <p:nvSpPr>
          <p:cNvPr id="130" name="Shape 130"/>
          <p:cNvSpPr/>
          <p:nvPr>
            <p:ph type="body" sz="quarter" idx="1"/>
          </p:nvPr>
        </p:nvSpPr>
        <p:spPr>
          <a:prstGeom prst="rect">
            <a:avLst/>
          </a:prstGeom>
        </p:spPr>
        <p:txBody>
          <a:bodyPr/>
          <a:lstStyle/>
          <a:p>
            <a:pPr lvl="0">
              <a:lnSpc>
                <a:spcPct val="100000"/>
              </a:lnSpc>
              <a:defRPr sz="1800"/>
            </a:pPr>
            <a:r>
              <a:rPr sz="1200">
                <a:latin typeface="Calibri"/>
                <a:ea typeface="Calibri"/>
                <a:cs typeface="Calibri"/>
                <a:sym typeface="Calibri"/>
              </a:rPr>
              <a:t>Behavioral results: make bar graphs of RT?</a:t>
            </a:r>
          </a:p>
          <a:p>
            <a:pPr lvl="0">
              <a:lnSpc>
                <a:spcPct val="100000"/>
              </a:lnSpc>
              <a:defRPr sz="1800"/>
            </a:pPr>
            <a:r>
              <a:rPr sz="1200">
                <a:latin typeface="Calibri"/>
                <a:ea typeface="Calibri"/>
                <a:cs typeface="Calibri"/>
                <a:sym typeface="Calibri"/>
              </a:rPr>
              <a:t>fMRI results: labels, figure caption, make blues in graph the same color</a:t>
            </a:r>
          </a:p>
          <a:p>
            <a:pPr lvl="0">
              <a:lnSpc>
                <a:spcPct val="100000"/>
              </a:lnSpc>
              <a:defRPr sz="1800"/>
            </a:pPr>
            <a:r>
              <a:rPr sz="1200">
                <a:latin typeface="Calibri"/>
                <a:ea typeface="Calibri"/>
                <a:cs typeface="Calibri"/>
                <a:sym typeface="Calibri"/>
              </a:rPr>
              <a:t>References: add marcel 2004, add numbers, rearrange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3703318" y="8854440"/>
            <a:ext cx="41970961" cy="9799320"/>
          </a:xfrm>
          <a:prstGeom prst="rect">
            <a:avLst/>
          </a:prstGeom>
        </p:spPr>
        <p:txBody>
          <a:bodyPr/>
          <a:lstStyle/>
          <a:p>
            <a:pPr lvl="0">
              <a:defRPr sz="1800"/>
            </a:pPr>
            <a:r>
              <a:rPr sz="8600"/>
              <a:t>Title Text</a:t>
            </a:r>
          </a:p>
        </p:txBody>
      </p:sp>
      <p:sp>
        <p:nvSpPr>
          <p:cNvPr id="7" name="Shape 7"/>
          <p:cNvSpPr/>
          <p:nvPr>
            <p:ph type="body" idx="1"/>
          </p:nvPr>
        </p:nvSpPr>
        <p:spPr>
          <a:xfrm>
            <a:off x="7406639" y="18653760"/>
            <a:ext cx="34564322" cy="1426464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lvl="0">
              <a:defRPr sz="1800">
                <a:solidFill>
                  <a:srgbClr val="000000"/>
                </a:solidFill>
              </a:defRPr>
            </a:pPr>
            <a:r>
              <a:rPr sz="6300">
                <a:solidFill>
                  <a:srgbClr val="888888"/>
                </a:solidFill>
              </a:rPr>
              <a:t>Body Level One</a:t>
            </a:r>
            <a:endParaRPr sz="6300">
              <a:solidFill>
                <a:srgbClr val="888888"/>
              </a:solidFill>
            </a:endParaRPr>
          </a:p>
          <a:p>
            <a:pPr lvl="1">
              <a:defRPr sz="1800">
                <a:solidFill>
                  <a:srgbClr val="000000"/>
                </a:solidFill>
              </a:defRPr>
            </a:pPr>
            <a:r>
              <a:rPr sz="6300">
                <a:solidFill>
                  <a:srgbClr val="888888"/>
                </a:solidFill>
              </a:rPr>
              <a:t>Body Level Two</a:t>
            </a:r>
            <a:endParaRPr sz="6300">
              <a:solidFill>
                <a:srgbClr val="888888"/>
              </a:solidFill>
            </a:endParaRPr>
          </a:p>
          <a:p>
            <a:pPr lvl="2">
              <a:defRPr sz="1800">
                <a:solidFill>
                  <a:srgbClr val="000000"/>
                </a:solidFill>
              </a:defRPr>
            </a:pPr>
            <a:r>
              <a:rPr sz="6300">
                <a:solidFill>
                  <a:srgbClr val="888888"/>
                </a:solidFill>
              </a:rPr>
              <a:t>Body Level Three</a:t>
            </a:r>
            <a:endParaRPr sz="6300">
              <a:solidFill>
                <a:srgbClr val="888888"/>
              </a:solidFill>
            </a:endParaRPr>
          </a:p>
          <a:p>
            <a:pPr lvl="3">
              <a:defRPr sz="1800">
                <a:solidFill>
                  <a:srgbClr val="000000"/>
                </a:solidFill>
              </a:defRPr>
            </a:pPr>
            <a:r>
              <a:rPr sz="6300">
                <a:solidFill>
                  <a:srgbClr val="888888"/>
                </a:solidFill>
              </a:rPr>
              <a:t>Body Level Four</a:t>
            </a:r>
            <a:endParaRPr sz="6300">
              <a:solidFill>
                <a:srgbClr val="888888"/>
              </a:solidFill>
            </a:endParaRPr>
          </a:p>
          <a:p>
            <a:pPr lvl="4">
              <a:defRPr sz="1800">
                <a:solidFill>
                  <a:srgbClr val="000000"/>
                </a:solidFill>
              </a:defRPr>
            </a:pPr>
            <a:r>
              <a:rPr sz="6300">
                <a:solidFill>
                  <a:srgbClr val="888888"/>
                </a:solidFill>
              </a:rPr>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8600"/>
              <a:t>Title Text</a:t>
            </a:r>
          </a:p>
        </p:txBody>
      </p:sp>
      <p:sp>
        <p:nvSpPr>
          <p:cNvPr id="40" name="Shape 40"/>
          <p:cNvSpPr/>
          <p:nvPr>
            <p:ph type="body" idx="1"/>
          </p:nvPr>
        </p:nvSpPr>
        <p:spPr>
          <a:prstGeom prst="rect">
            <a:avLst/>
          </a:prstGeom>
        </p:spPr>
        <p:txBody>
          <a:bodyPr/>
          <a:lstStyle/>
          <a:p>
            <a:pPr lvl="0">
              <a:defRPr sz="1800"/>
            </a:pPr>
            <a:r>
              <a:rPr sz="6300"/>
              <a:t>Body Level One</a:t>
            </a:r>
            <a:endParaRPr sz="6300"/>
          </a:p>
          <a:p>
            <a:pPr lvl="1">
              <a:defRPr sz="1800"/>
            </a:pPr>
            <a:r>
              <a:rPr sz="6300"/>
              <a:t>Body Level Two</a:t>
            </a:r>
            <a:endParaRPr sz="6300"/>
          </a:p>
          <a:p>
            <a:pPr lvl="2">
              <a:defRPr sz="1800"/>
            </a:pPr>
            <a:r>
              <a:rPr sz="6300"/>
              <a:t>Body Level Three</a:t>
            </a:r>
            <a:endParaRPr sz="6300"/>
          </a:p>
          <a:p>
            <a:pPr lvl="3">
              <a:defRPr sz="1800"/>
            </a:pPr>
            <a:r>
              <a:rPr sz="6300"/>
              <a:t>Body Level Four</a:t>
            </a:r>
            <a:endParaRPr sz="6300"/>
          </a:p>
          <a:p>
            <a:pPr lvl="4">
              <a:defRPr sz="1800"/>
            </a:pPr>
            <a:r>
              <a:rPr sz="63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35798760" y="0"/>
            <a:ext cx="11109963" cy="30723855"/>
          </a:xfrm>
          <a:prstGeom prst="rect">
            <a:avLst/>
          </a:prstGeom>
        </p:spPr>
        <p:txBody>
          <a:bodyPr/>
          <a:lstStyle/>
          <a:p>
            <a:pPr lvl="0">
              <a:defRPr sz="1800"/>
            </a:pPr>
            <a:r>
              <a:rPr sz="8600"/>
              <a:t>Title Text</a:t>
            </a:r>
          </a:p>
        </p:txBody>
      </p:sp>
      <p:sp>
        <p:nvSpPr>
          <p:cNvPr id="44" name="Shape 44"/>
          <p:cNvSpPr/>
          <p:nvPr>
            <p:ph type="body" idx="1"/>
          </p:nvPr>
        </p:nvSpPr>
        <p:spPr>
          <a:xfrm>
            <a:off x="2468878" y="1318266"/>
            <a:ext cx="32506926" cy="31600134"/>
          </a:xfrm>
          <a:prstGeom prst="rect">
            <a:avLst/>
          </a:prstGeom>
        </p:spPr>
        <p:txBody>
          <a:bodyPr/>
          <a:lstStyle/>
          <a:p>
            <a:pPr lvl="0">
              <a:defRPr sz="1800"/>
            </a:pPr>
            <a:r>
              <a:rPr sz="6300"/>
              <a:t>Body Level One</a:t>
            </a:r>
            <a:endParaRPr sz="6300"/>
          </a:p>
          <a:p>
            <a:pPr lvl="1">
              <a:defRPr sz="1800"/>
            </a:pPr>
            <a:r>
              <a:rPr sz="6300"/>
              <a:t>Body Level Two</a:t>
            </a:r>
            <a:endParaRPr sz="6300"/>
          </a:p>
          <a:p>
            <a:pPr lvl="2">
              <a:defRPr sz="1800"/>
            </a:pPr>
            <a:r>
              <a:rPr sz="6300"/>
              <a:t>Body Level Three</a:t>
            </a:r>
            <a:endParaRPr sz="6300"/>
          </a:p>
          <a:p>
            <a:pPr lvl="3">
              <a:defRPr sz="1800"/>
            </a:pPr>
            <a:r>
              <a:rPr sz="6300"/>
              <a:t>Body Level Four</a:t>
            </a:r>
            <a:endParaRPr sz="6300"/>
          </a:p>
          <a:p>
            <a:pPr lvl="4">
              <a:defRPr sz="1800"/>
            </a:pPr>
            <a:r>
              <a:rPr sz="63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8600"/>
              <a:t>Title Text</a:t>
            </a:r>
          </a:p>
        </p:txBody>
      </p:sp>
      <p:sp>
        <p:nvSpPr>
          <p:cNvPr id="11" name="Shape 11"/>
          <p:cNvSpPr/>
          <p:nvPr>
            <p:ph type="body" idx="1"/>
          </p:nvPr>
        </p:nvSpPr>
        <p:spPr>
          <a:prstGeom prst="rect">
            <a:avLst/>
          </a:prstGeom>
        </p:spPr>
        <p:txBody>
          <a:bodyPr/>
          <a:lstStyle/>
          <a:p>
            <a:pPr lvl="0">
              <a:defRPr sz="1800"/>
            </a:pPr>
            <a:r>
              <a:rPr sz="6300"/>
              <a:t>Body Level One</a:t>
            </a:r>
            <a:endParaRPr sz="6300"/>
          </a:p>
          <a:p>
            <a:pPr lvl="1">
              <a:defRPr sz="1800"/>
            </a:pPr>
            <a:r>
              <a:rPr sz="6300"/>
              <a:t>Body Level Two</a:t>
            </a:r>
            <a:endParaRPr sz="6300"/>
          </a:p>
          <a:p>
            <a:pPr lvl="2">
              <a:defRPr sz="1800"/>
            </a:pPr>
            <a:r>
              <a:rPr sz="6300"/>
              <a:t>Body Level Three</a:t>
            </a:r>
            <a:endParaRPr sz="6300"/>
          </a:p>
          <a:p>
            <a:pPr lvl="3">
              <a:defRPr sz="1800"/>
            </a:pPr>
            <a:r>
              <a:rPr sz="6300"/>
              <a:t>Body Level Four</a:t>
            </a:r>
            <a:endParaRPr sz="6300"/>
          </a:p>
          <a:p>
            <a:pPr lvl="4">
              <a:defRPr sz="1800"/>
            </a:pPr>
            <a:r>
              <a:rPr sz="63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3900489" y="21153119"/>
            <a:ext cx="41970961" cy="6537963"/>
          </a:xfrm>
          <a:prstGeom prst="rect">
            <a:avLst/>
          </a:prstGeom>
        </p:spPr>
        <p:txBody>
          <a:bodyPr anchor="t"/>
          <a:lstStyle>
            <a:lvl1pPr algn="l">
              <a:defRPr b="1" cap="all" sz="7800"/>
            </a:lvl1pPr>
          </a:lstStyle>
          <a:p>
            <a:pPr lvl="0">
              <a:defRPr b="0" cap="none" sz="1800"/>
            </a:pPr>
            <a:r>
              <a:rPr b="1" cap="all" sz="7800"/>
              <a:t>Title Text</a:t>
            </a:r>
          </a:p>
        </p:txBody>
      </p:sp>
      <p:sp>
        <p:nvSpPr>
          <p:cNvPr id="15" name="Shape 15"/>
          <p:cNvSpPr/>
          <p:nvPr>
            <p:ph type="body" idx="1"/>
          </p:nvPr>
        </p:nvSpPr>
        <p:spPr>
          <a:xfrm>
            <a:off x="3900489" y="13952224"/>
            <a:ext cx="41970961" cy="7200903"/>
          </a:xfrm>
          <a:prstGeom prst="rect">
            <a:avLst/>
          </a:prstGeom>
        </p:spPr>
        <p:txBody>
          <a:bodyPr anchor="b"/>
          <a:lstStyle>
            <a:lvl1pPr marL="0" indent="0">
              <a:spcBef>
                <a:spcPts val="900"/>
              </a:spcBef>
              <a:buSzTx/>
              <a:buFontTx/>
              <a:buNone/>
              <a:defRPr sz="3900">
                <a:solidFill>
                  <a:srgbClr val="888888"/>
                </a:solidFill>
              </a:defRPr>
            </a:lvl1pPr>
            <a:lvl2pPr marL="0" indent="0">
              <a:spcBef>
                <a:spcPts val="900"/>
              </a:spcBef>
              <a:buSzTx/>
              <a:buFontTx/>
              <a:buNone/>
              <a:defRPr sz="3900">
                <a:solidFill>
                  <a:srgbClr val="888888"/>
                </a:solidFill>
              </a:defRPr>
            </a:lvl2pPr>
            <a:lvl3pPr marL="0" indent="0">
              <a:spcBef>
                <a:spcPts val="900"/>
              </a:spcBef>
              <a:buSzTx/>
              <a:buFontTx/>
              <a:buNone/>
              <a:defRPr sz="3900">
                <a:solidFill>
                  <a:srgbClr val="888888"/>
                </a:solidFill>
              </a:defRPr>
            </a:lvl3pPr>
            <a:lvl4pPr marL="0" indent="0">
              <a:spcBef>
                <a:spcPts val="900"/>
              </a:spcBef>
              <a:buSzTx/>
              <a:buFontTx/>
              <a:buNone/>
              <a:defRPr sz="3900">
                <a:solidFill>
                  <a:srgbClr val="888888"/>
                </a:solidFill>
              </a:defRPr>
            </a:lvl4pPr>
            <a:lvl5pPr marL="0" indent="0">
              <a:spcBef>
                <a:spcPts val="900"/>
              </a:spcBef>
              <a:buSzTx/>
              <a:buFontTx/>
              <a:buNone/>
              <a:defRPr sz="3900">
                <a:solidFill>
                  <a:srgbClr val="888888"/>
                </a:solidFill>
              </a:defRPr>
            </a:lvl5pPr>
          </a:lstStyle>
          <a:p>
            <a:pPr lvl="0">
              <a:defRPr sz="1800">
                <a:solidFill>
                  <a:srgbClr val="000000"/>
                </a:solidFill>
              </a:defRPr>
            </a:pPr>
            <a:r>
              <a:rPr sz="3900">
                <a:solidFill>
                  <a:srgbClr val="888888"/>
                </a:solidFill>
              </a:rPr>
              <a:t>Body Level One</a:t>
            </a:r>
            <a:endParaRPr sz="3900">
              <a:solidFill>
                <a:srgbClr val="888888"/>
              </a:solidFill>
            </a:endParaRPr>
          </a:p>
          <a:p>
            <a:pPr lvl="1">
              <a:defRPr sz="1800">
                <a:solidFill>
                  <a:srgbClr val="000000"/>
                </a:solidFill>
              </a:defRPr>
            </a:pPr>
            <a:r>
              <a:rPr sz="3900">
                <a:solidFill>
                  <a:srgbClr val="888888"/>
                </a:solidFill>
              </a:rPr>
              <a:t>Body Level Two</a:t>
            </a:r>
            <a:endParaRPr sz="3900">
              <a:solidFill>
                <a:srgbClr val="888888"/>
              </a:solidFill>
            </a:endParaRPr>
          </a:p>
          <a:p>
            <a:pPr lvl="2">
              <a:defRPr sz="1800">
                <a:solidFill>
                  <a:srgbClr val="000000"/>
                </a:solidFill>
              </a:defRPr>
            </a:pPr>
            <a:r>
              <a:rPr sz="3900">
                <a:solidFill>
                  <a:srgbClr val="888888"/>
                </a:solidFill>
              </a:rPr>
              <a:t>Body Level Three</a:t>
            </a:r>
            <a:endParaRPr sz="3900">
              <a:solidFill>
                <a:srgbClr val="888888"/>
              </a:solidFill>
            </a:endParaRPr>
          </a:p>
          <a:p>
            <a:pPr lvl="3">
              <a:defRPr sz="1800">
                <a:solidFill>
                  <a:srgbClr val="000000"/>
                </a:solidFill>
              </a:defRPr>
            </a:pPr>
            <a:r>
              <a:rPr sz="3900">
                <a:solidFill>
                  <a:srgbClr val="888888"/>
                </a:solidFill>
              </a:rPr>
              <a:t>Body Level Four</a:t>
            </a:r>
            <a:endParaRPr sz="3900">
              <a:solidFill>
                <a:srgbClr val="888888"/>
              </a:solidFill>
            </a:endParaRPr>
          </a:p>
          <a:p>
            <a:pPr lvl="4">
              <a:defRPr sz="1800">
                <a:solidFill>
                  <a:srgbClr val="000000"/>
                </a:solidFill>
              </a:defRPr>
            </a:pPr>
            <a:r>
              <a:rPr sz="39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600"/>
              <a:t>Title Text</a:t>
            </a:r>
          </a:p>
        </p:txBody>
      </p:sp>
      <p:sp>
        <p:nvSpPr>
          <p:cNvPr id="19" name="Shape 19"/>
          <p:cNvSpPr/>
          <p:nvPr>
            <p:ph type="body" idx="1"/>
          </p:nvPr>
        </p:nvSpPr>
        <p:spPr>
          <a:xfrm>
            <a:off x="2468878" y="7680966"/>
            <a:ext cx="21808442" cy="25237435"/>
          </a:xfrm>
          <a:prstGeom prst="rect">
            <a:avLst/>
          </a:prstGeom>
        </p:spPr>
        <p:txBody>
          <a:bodyPr/>
          <a:lstStyle>
            <a:lvl1pPr>
              <a:spcBef>
                <a:spcPts val="1200"/>
              </a:spcBef>
              <a:defRPr sz="5400"/>
            </a:lvl1pPr>
            <a:lvl2pPr marL="1536821" indent="-642325">
              <a:spcBef>
                <a:spcPts val="1200"/>
              </a:spcBef>
              <a:defRPr sz="5400"/>
            </a:lvl2pPr>
            <a:lvl3pPr marL="2408260" indent="-619265">
              <a:spcBef>
                <a:spcPts val="1200"/>
              </a:spcBef>
              <a:defRPr sz="5400"/>
            </a:lvl3pPr>
            <a:lvl4pPr marL="3354365" indent="-670871">
              <a:spcBef>
                <a:spcPts val="1200"/>
              </a:spcBef>
              <a:defRPr sz="5400"/>
            </a:lvl4pPr>
            <a:lvl5pPr marL="4248863" indent="-670871">
              <a:spcBef>
                <a:spcPts val="1200"/>
              </a:spcBef>
              <a:defRPr sz="5400"/>
            </a:lvl5pPr>
          </a:lstStyle>
          <a:p>
            <a:pPr lvl="0">
              <a:defRPr sz="1800"/>
            </a:pPr>
            <a:r>
              <a:rPr sz="5400"/>
              <a:t>Body Level One</a:t>
            </a:r>
            <a:endParaRPr sz="5400"/>
          </a:p>
          <a:p>
            <a:pPr lvl="1">
              <a:defRPr sz="1800"/>
            </a:pPr>
            <a:r>
              <a:rPr sz="5400"/>
              <a:t>Body Level Two</a:t>
            </a:r>
            <a:endParaRPr sz="5400"/>
          </a:p>
          <a:p>
            <a:pPr lvl="2">
              <a:defRPr sz="1800"/>
            </a:pPr>
            <a:r>
              <a:rPr sz="5400"/>
              <a:t>Body Level Three</a:t>
            </a:r>
            <a:endParaRPr sz="5400"/>
          </a:p>
          <a:p>
            <a:pPr lvl="3">
              <a:defRPr sz="1800"/>
            </a:pPr>
            <a:r>
              <a:rPr sz="5400"/>
              <a:t>Body Level Four</a:t>
            </a:r>
            <a:endParaRPr sz="5400"/>
          </a:p>
          <a:p>
            <a:pPr lvl="4">
              <a:defRPr sz="1800"/>
            </a:pPr>
            <a:r>
              <a:rPr sz="54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2468878" y="1232688"/>
            <a:ext cx="44439844" cy="5657544"/>
          </a:xfrm>
          <a:prstGeom prst="rect">
            <a:avLst/>
          </a:prstGeom>
        </p:spPr>
        <p:txBody>
          <a:bodyPr/>
          <a:lstStyle/>
          <a:p>
            <a:pPr lvl="0">
              <a:defRPr sz="1800"/>
            </a:pPr>
            <a:r>
              <a:rPr sz="8600"/>
              <a:t>Title Text</a:t>
            </a:r>
          </a:p>
        </p:txBody>
      </p:sp>
      <p:sp>
        <p:nvSpPr>
          <p:cNvPr id="23" name="Shape 23"/>
          <p:cNvSpPr/>
          <p:nvPr>
            <p:ph type="body" idx="1"/>
          </p:nvPr>
        </p:nvSpPr>
        <p:spPr>
          <a:xfrm>
            <a:off x="2468878" y="6890231"/>
            <a:ext cx="21817019" cy="3549173"/>
          </a:xfrm>
          <a:prstGeom prst="rect">
            <a:avLst/>
          </a:prstGeom>
        </p:spPr>
        <p:txBody>
          <a:bodyPr anchor="b"/>
          <a:lstStyle>
            <a:lvl1pPr marL="0" indent="0">
              <a:spcBef>
                <a:spcPts val="1100"/>
              </a:spcBef>
              <a:buSzTx/>
              <a:buFontTx/>
              <a:buNone/>
              <a:defRPr b="1" sz="4700"/>
            </a:lvl1pPr>
            <a:lvl2pPr marL="0" indent="0">
              <a:spcBef>
                <a:spcPts val="1100"/>
              </a:spcBef>
              <a:buSzTx/>
              <a:buFontTx/>
              <a:buNone/>
              <a:defRPr b="1" sz="4700"/>
            </a:lvl2pPr>
            <a:lvl3pPr marL="0" indent="0">
              <a:spcBef>
                <a:spcPts val="1100"/>
              </a:spcBef>
              <a:buSzTx/>
              <a:buFontTx/>
              <a:buNone/>
              <a:defRPr b="1" sz="4700"/>
            </a:lvl3pPr>
            <a:lvl4pPr marL="0" indent="0">
              <a:spcBef>
                <a:spcPts val="1100"/>
              </a:spcBef>
              <a:buSzTx/>
              <a:buFontTx/>
              <a:buNone/>
              <a:defRPr b="1" sz="4700"/>
            </a:lvl4pPr>
            <a:lvl5pPr marL="0" indent="0">
              <a:spcBef>
                <a:spcPts val="1100"/>
              </a:spcBef>
              <a:buSzTx/>
              <a:buFontTx/>
              <a:buNone/>
              <a:defRPr b="1" sz="4700"/>
            </a:lvl5pPr>
          </a:lstStyle>
          <a:p>
            <a:pPr lvl="0">
              <a:defRPr b="0" sz="1800"/>
            </a:pPr>
            <a:r>
              <a:rPr b="1" sz="4700"/>
              <a:t>Body Level One</a:t>
            </a:r>
            <a:endParaRPr b="1" sz="4700"/>
          </a:p>
          <a:p>
            <a:pPr lvl="1">
              <a:defRPr b="0" sz="1800"/>
            </a:pPr>
            <a:r>
              <a:rPr b="1" sz="4700"/>
              <a:t>Body Level Two</a:t>
            </a:r>
            <a:endParaRPr b="1" sz="4700"/>
          </a:p>
          <a:p>
            <a:pPr lvl="2">
              <a:defRPr b="0" sz="1800"/>
            </a:pPr>
            <a:r>
              <a:rPr b="1" sz="4700"/>
              <a:t>Body Level Three</a:t>
            </a:r>
            <a:endParaRPr b="1" sz="4700"/>
          </a:p>
          <a:p>
            <a:pPr lvl="3">
              <a:defRPr b="0" sz="1800"/>
            </a:pPr>
            <a:r>
              <a:rPr b="1" sz="4700"/>
              <a:t>Body Level Four</a:t>
            </a:r>
            <a:endParaRPr b="1" sz="4700"/>
          </a:p>
          <a:p>
            <a:pPr lvl="4">
              <a:defRPr b="0" sz="1800"/>
            </a:pPr>
            <a:r>
              <a:rPr b="1" sz="47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2468878" y="0"/>
            <a:ext cx="44439844" cy="8122922"/>
          </a:xfrm>
          <a:prstGeom prst="rect">
            <a:avLst/>
          </a:prstGeom>
        </p:spPr>
        <p:txBody>
          <a:bodyPr/>
          <a:lstStyle/>
          <a:p>
            <a:pPr lvl="0">
              <a:defRPr sz="1800"/>
            </a:pPr>
            <a:r>
              <a:rPr sz="86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2468883" y="0"/>
            <a:ext cx="16244893" cy="6888482"/>
          </a:xfrm>
          <a:prstGeom prst="rect">
            <a:avLst/>
          </a:prstGeom>
        </p:spPr>
        <p:txBody>
          <a:bodyPr anchor="b"/>
          <a:lstStyle>
            <a:lvl1pPr algn="l">
              <a:defRPr b="1" sz="3900"/>
            </a:lvl1pPr>
          </a:lstStyle>
          <a:p>
            <a:pPr lvl="0">
              <a:defRPr b="0" sz="1800"/>
            </a:pPr>
            <a:r>
              <a:rPr b="1" sz="3900"/>
              <a:t>Title Text</a:t>
            </a:r>
          </a:p>
        </p:txBody>
      </p:sp>
      <p:sp>
        <p:nvSpPr>
          <p:cNvPr id="32" name="Shape 32"/>
          <p:cNvSpPr/>
          <p:nvPr>
            <p:ph type="body" idx="1"/>
          </p:nvPr>
        </p:nvSpPr>
        <p:spPr>
          <a:xfrm>
            <a:off x="19305271" y="1310644"/>
            <a:ext cx="27603451" cy="31607758"/>
          </a:xfrm>
          <a:prstGeom prst="rect">
            <a:avLst/>
          </a:prstGeom>
        </p:spPr>
        <p:txBody>
          <a:bodyPr/>
          <a:lstStyle/>
          <a:p>
            <a:pPr lvl="0">
              <a:defRPr sz="1800"/>
            </a:pPr>
            <a:r>
              <a:rPr sz="6300"/>
              <a:t>Body Level One</a:t>
            </a:r>
            <a:endParaRPr sz="6300"/>
          </a:p>
          <a:p>
            <a:pPr lvl="1">
              <a:defRPr sz="1800"/>
            </a:pPr>
            <a:r>
              <a:rPr sz="6300"/>
              <a:t>Body Level Two</a:t>
            </a:r>
            <a:endParaRPr sz="6300"/>
          </a:p>
          <a:p>
            <a:pPr lvl="2">
              <a:defRPr sz="1800"/>
            </a:pPr>
            <a:r>
              <a:rPr sz="6300"/>
              <a:t>Body Level Three</a:t>
            </a:r>
            <a:endParaRPr sz="6300"/>
          </a:p>
          <a:p>
            <a:pPr lvl="3">
              <a:defRPr sz="1800"/>
            </a:pPr>
            <a:r>
              <a:rPr sz="6300"/>
              <a:t>Body Level Four</a:t>
            </a:r>
            <a:endParaRPr sz="6300"/>
          </a:p>
          <a:p>
            <a:pPr lvl="4">
              <a:defRPr sz="1800"/>
            </a:pPr>
            <a:r>
              <a:rPr sz="63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9678354" y="14813280"/>
            <a:ext cx="29626561" cy="10949943"/>
          </a:xfrm>
          <a:prstGeom prst="rect">
            <a:avLst/>
          </a:prstGeom>
        </p:spPr>
        <p:txBody>
          <a:bodyPr anchor="b"/>
          <a:lstStyle>
            <a:lvl1pPr algn="l">
              <a:defRPr b="1" sz="3900"/>
            </a:lvl1pPr>
          </a:lstStyle>
          <a:p>
            <a:pPr lvl="0">
              <a:defRPr b="0" sz="1800"/>
            </a:pPr>
            <a:r>
              <a:rPr b="1" sz="3900"/>
              <a:t>Title Text</a:t>
            </a:r>
          </a:p>
        </p:txBody>
      </p:sp>
      <p:sp>
        <p:nvSpPr>
          <p:cNvPr id="36" name="Shape 36"/>
          <p:cNvSpPr/>
          <p:nvPr>
            <p:ph type="body" idx="1"/>
          </p:nvPr>
        </p:nvSpPr>
        <p:spPr>
          <a:xfrm>
            <a:off x="9678354" y="25763219"/>
            <a:ext cx="29626561" cy="7155183"/>
          </a:xfrm>
          <a:prstGeom prst="rect">
            <a:avLst/>
          </a:prstGeom>
        </p:spPr>
        <p:txBody>
          <a:bodyPr/>
          <a:lstStyle>
            <a:lvl1pPr marL="0" indent="0">
              <a:spcBef>
                <a:spcPts val="600"/>
              </a:spcBef>
              <a:buSzTx/>
              <a:buFontTx/>
              <a:buNone/>
              <a:defRPr sz="2700"/>
            </a:lvl1pPr>
            <a:lvl2pPr marL="0" indent="0">
              <a:spcBef>
                <a:spcPts val="600"/>
              </a:spcBef>
              <a:buSzTx/>
              <a:buFontTx/>
              <a:buNone/>
              <a:defRPr sz="2700"/>
            </a:lvl2pPr>
            <a:lvl3pPr marL="0" indent="0">
              <a:spcBef>
                <a:spcPts val="600"/>
              </a:spcBef>
              <a:buSzTx/>
              <a:buFontTx/>
              <a:buNone/>
              <a:defRPr sz="2700"/>
            </a:lvl3pPr>
            <a:lvl4pPr marL="0" indent="0">
              <a:spcBef>
                <a:spcPts val="600"/>
              </a:spcBef>
              <a:buSzTx/>
              <a:buFontTx/>
              <a:buNone/>
              <a:defRPr sz="2700"/>
            </a:lvl4pPr>
            <a:lvl5pPr marL="0" indent="0">
              <a:spcBef>
                <a:spcPts val="600"/>
              </a:spcBef>
              <a:buSzTx/>
              <a:buFontTx/>
              <a:buNone/>
              <a:defRPr sz="2700"/>
            </a:lvl5pPr>
          </a:lstStyle>
          <a:p>
            <a:pPr lvl="0">
              <a:defRPr sz="1800"/>
            </a:pPr>
            <a:r>
              <a:rPr sz="2700"/>
              <a:t>Body Level One</a:t>
            </a:r>
            <a:endParaRPr sz="2700"/>
          </a:p>
          <a:p>
            <a:pPr lvl="1">
              <a:defRPr sz="1800"/>
            </a:pPr>
            <a:r>
              <a:rPr sz="2700"/>
              <a:t>Body Level Two</a:t>
            </a:r>
            <a:endParaRPr sz="2700"/>
          </a:p>
          <a:p>
            <a:pPr lvl="2">
              <a:defRPr sz="1800"/>
            </a:pPr>
            <a:r>
              <a:rPr sz="2700"/>
              <a:t>Body Level Three</a:t>
            </a:r>
            <a:endParaRPr sz="2700"/>
          </a:p>
          <a:p>
            <a:pPr lvl="3">
              <a:defRPr sz="1800"/>
            </a:pPr>
            <a:r>
              <a:rPr sz="2700"/>
              <a:t>Body Level Four</a:t>
            </a:r>
            <a:endParaRPr sz="2700"/>
          </a:p>
          <a:p>
            <a:pPr lvl="4">
              <a:defRPr sz="1800"/>
            </a:pPr>
            <a:r>
              <a:rPr sz="27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468878" y="441950"/>
            <a:ext cx="44439844" cy="7239019"/>
          </a:xfrm>
          <a:prstGeom prst="rect">
            <a:avLst/>
          </a:prstGeom>
          <a:ln w="12700">
            <a:miter lim="400000"/>
          </a:ln>
          <a:extLst>
            <a:ext uri="{C572A759-6A51-4108-AA02-DFA0A04FC94B}">
              <ma14:wrappingTextBoxFlag xmlns:ma14="http://schemas.microsoft.com/office/mac/drawingml/2011/main" val="1"/>
            </a:ext>
          </a:extLst>
        </p:spPr>
        <p:txBody>
          <a:bodyPr lIns="89450" tIns="89450" rIns="89450" bIns="89450" anchor="ctr">
            <a:normAutofit fontScale="100000" lnSpcReduction="0"/>
          </a:bodyPr>
          <a:lstStyle/>
          <a:p>
            <a:pPr lvl="0">
              <a:defRPr sz="1800"/>
            </a:pPr>
            <a:r>
              <a:rPr sz="8600"/>
              <a:t>Title Text</a:t>
            </a:r>
          </a:p>
        </p:txBody>
      </p:sp>
      <p:sp>
        <p:nvSpPr>
          <p:cNvPr id="3" name="Shape 3"/>
          <p:cNvSpPr/>
          <p:nvPr>
            <p:ph type="body" idx="1"/>
          </p:nvPr>
        </p:nvSpPr>
        <p:spPr>
          <a:xfrm>
            <a:off x="2468878" y="7680966"/>
            <a:ext cx="44439844" cy="25237435"/>
          </a:xfrm>
          <a:prstGeom prst="rect">
            <a:avLst/>
          </a:prstGeom>
          <a:ln w="12700">
            <a:miter lim="400000"/>
          </a:ln>
          <a:extLst>
            <a:ext uri="{C572A759-6A51-4108-AA02-DFA0A04FC94B}">
              <ma14:wrappingTextBoxFlag xmlns:ma14="http://schemas.microsoft.com/office/mac/drawingml/2011/main" val="1"/>
            </a:ext>
          </a:extLst>
        </p:spPr>
        <p:txBody>
          <a:bodyPr lIns="89450" tIns="89450" rIns="89450" bIns="89450">
            <a:normAutofit fontScale="100000" lnSpcReduction="0"/>
          </a:bodyPr>
          <a:lstStyle/>
          <a:p>
            <a:pPr lvl="0">
              <a:defRPr sz="1800"/>
            </a:pPr>
            <a:r>
              <a:rPr sz="6300"/>
              <a:t>Body Level One</a:t>
            </a:r>
            <a:endParaRPr sz="6300"/>
          </a:p>
          <a:p>
            <a:pPr lvl="1">
              <a:defRPr sz="1800"/>
            </a:pPr>
            <a:r>
              <a:rPr sz="6300"/>
              <a:t>Body Level Two</a:t>
            </a:r>
            <a:endParaRPr sz="6300"/>
          </a:p>
          <a:p>
            <a:pPr lvl="2">
              <a:defRPr sz="1800"/>
            </a:pPr>
            <a:r>
              <a:rPr sz="6300"/>
              <a:t>Body Level Three</a:t>
            </a:r>
            <a:endParaRPr sz="6300"/>
          </a:p>
          <a:p>
            <a:pPr lvl="3">
              <a:defRPr sz="1800"/>
            </a:pPr>
            <a:r>
              <a:rPr sz="6300"/>
              <a:t>Body Level Four</a:t>
            </a:r>
            <a:endParaRPr sz="6300"/>
          </a:p>
          <a:p>
            <a:pPr lvl="4">
              <a:defRPr sz="1800"/>
            </a:pPr>
            <a:r>
              <a:rPr sz="6300"/>
              <a:t>Body Level Five</a:t>
            </a:r>
          </a:p>
        </p:txBody>
      </p:sp>
      <p:sp>
        <p:nvSpPr>
          <p:cNvPr id="4" name="Shape 4"/>
          <p:cNvSpPr/>
          <p:nvPr>
            <p:ph type="sldNum" sz="quarter" idx="2"/>
          </p:nvPr>
        </p:nvSpPr>
        <p:spPr>
          <a:xfrm>
            <a:off x="35387278" y="31119529"/>
            <a:ext cx="11521443" cy="534501"/>
          </a:xfrm>
          <a:prstGeom prst="rect">
            <a:avLst/>
          </a:prstGeom>
          <a:ln w="12700">
            <a:miter lim="400000"/>
          </a:ln>
        </p:spPr>
        <p:txBody>
          <a:bodyPr lIns="89450" tIns="89450" rIns="89450" bIns="89450" anchor="ctr">
            <a:spAutoFit/>
          </a:bodyPr>
          <a:lstStyle>
            <a:lvl1pPr algn="r">
              <a:defRPr sz="23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algn="ctr" defTabSz="894498">
        <a:defRPr sz="8600">
          <a:latin typeface="Calibri"/>
          <a:ea typeface="Calibri"/>
          <a:cs typeface="Calibri"/>
          <a:sym typeface="Calibri"/>
        </a:defRPr>
      </a:lvl1pPr>
      <a:lvl2pPr algn="ctr" defTabSz="894498">
        <a:defRPr sz="8600">
          <a:latin typeface="Calibri"/>
          <a:ea typeface="Calibri"/>
          <a:cs typeface="Calibri"/>
          <a:sym typeface="Calibri"/>
        </a:defRPr>
      </a:lvl2pPr>
      <a:lvl3pPr algn="ctr" defTabSz="894498">
        <a:defRPr sz="8600">
          <a:latin typeface="Calibri"/>
          <a:ea typeface="Calibri"/>
          <a:cs typeface="Calibri"/>
          <a:sym typeface="Calibri"/>
        </a:defRPr>
      </a:lvl3pPr>
      <a:lvl4pPr algn="ctr" defTabSz="894498">
        <a:defRPr sz="8600">
          <a:latin typeface="Calibri"/>
          <a:ea typeface="Calibri"/>
          <a:cs typeface="Calibri"/>
          <a:sym typeface="Calibri"/>
        </a:defRPr>
      </a:lvl4pPr>
      <a:lvl5pPr algn="ctr" defTabSz="894498">
        <a:defRPr sz="8600">
          <a:latin typeface="Calibri"/>
          <a:ea typeface="Calibri"/>
          <a:cs typeface="Calibri"/>
          <a:sym typeface="Calibri"/>
        </a:defRPr>
      </a:lvl5pPr>
      <a:lvl6pPr algn="ctr" defTabSz="894498">
        <a:defRPr sz="8600">
          <a:latin typeface="Calibri"/>
          <a:ea typeface="Calibri"/>
          <a:cs typeface="Calibri"/>
          <a:sym typeface="Calibri"/>
        </a:defRPr>
      </a:lvl6pPr>
      <a:lvl7pPr algn="ctr" defTabSz="894498">
        <a:defRPr sz="8600">
          <a:latin typeface="Calibri"/>
          <a:ea typeface="Calibri"/>
          <a:cs typeface="Calibri"/>
          <a:sym typeface="Calibri"/>
        </a:defRPr>
      </a:lvl7pPr>
      <a:lvl8pPr algn="ctr" defTabSz="894498">
        <a:defRPr sz="8600">
          <a:latin typeface="Calibri"/>
          <a:ea typeface="Calibri"/>
          <a:cs typeface="Calibri"/>
          <a:sym typeface="Calibri"/>
        </a:defRPr>
      </a:lvl8pPr>
      <a:lvl9pPr algn="ctr" defTabSz="894498">
        <a:defRPr sz="8600">
          <a:latin typeface="Calibri"/>
          <a:ea typeface="Calibri"/>
          <a:cs typeface="Calibri"/>
          <a:sym typeface="Calibri"/>
        </a:defRPr>
      </a:lvl9pPr>
    </p:titleStyle>
    <p:bodyStyle>
      <a:lvl1pPr marL="670873" indent="-670873" defTabSz="894498">
        <a:spcBef>
          <a:spcPts val="1500"/>
        </a:spcBef>
        <a:buSzPct val="100000"/>
        <a:buFont typeface="Arial"/>
        <a:buChar char="•"/>
        <a:defRPr sz="6300">
          <a:latin typeface="Calibri"/>
          <a:ea typeface="Calibri"/>
          <a:cs typeface="Calibri"/>
          <a:sym typeface="Calibri"/>
        </a:defRPr>
      </a:lvl1pPr>
      <a:lvl2pPr marL="1546733" indent="-652237" defTabSz="894498">
        <a:spcBef>
          <a:spcPts val="1500"/>
        </a:spcBef>
        <a:buSzPct val="100000"/>
        <a:buFont typeface="Arial"/>
        <a:buChar char="–"/>
        <a:defRPr sz="6300">
          <a:latin typeface="Calibri"/>
          <a:ea typeface="Calibri"/>
          <a:cs typeface="Calibri"/>
          <a:sym typeface="Calibri"/>
        </a:defRPr>
      </a:lvl2pPr>
      <a:lvl3pPr marL="2388498" indent="-599501" defTabSz="894498">
        <a:spcBef>
          <a:spcPts val="1500"/>
        </a:spcBef>
        <a:buSzPct val="100000"/>
        <a:buFont typeface="Arial"/>
        <a:buChar char="•"/>
        <a:defRPr sz="6300">
          <a:latin typeface="Calibri"/>
          <a:ea typeface="Calibri"/>
          <a:cs typeface="Calibri"/>
          <a:sym typeface="Calibri"/>
        </a:defRPr>
      </a:lvl3pPr>
      <a:lvl4pPr marL="3405970" indent="-722477" defTabSz="894498">
        <a:spcBef>
          <a:spcPts val="1500"/>
        </a:spcBef>
        <a:buSzPct val="100000"/>
        <a:buFont typeface="Arial"/>
        <a:buChar char="–"/>
        <a:defRPr sz="6300">
          <a:latin typeface="Calibri"/>
          <a:ea typeface="Calibri"/>
          <a:cs typeface="Calibri"/>
          <a:sym typeface="Calibri"/>
        </a:defRPr>
      </a:lvl4pPr>
      <a:lvl5pPr marL="4300468" indent="-722476" defTabSz="894498">
        <a:spcBef>
          <a:spcPts val="1500"/>
        </a:spcBef>
        <a:buSzPct val="100000"/>
        <a:buFont typeface="Arial"/>
        <a:buChar char="»"/>
        <a:defRPr sz="6300">
          <a:latin typeface="Calibri"/>
          <a:ea typeface="Calibri"/>
          <a:cs typeface="Calibri"/>
          <a:sym typeface="Calibri"/>
        </a:defRPr>
      </a:lvl5pPr>
      <a:lvl6pPr marL="5194965" indent="-722476" defTabSz="894498">
        <a:spcBef>
          <a:spcPts val="1500"/>
        </a:spcBef>
        <a:buSzPct val="100000"/>
        <a:buFont typeface="Arial"/>
        <a:buChar char="•"/>
        <a:defRPr sz="6300">
          <a:latin typeface="Calibri"/>
          <a:ea typeface="Calibri"/>
          <a:cs typeface="Calibri"/>
          <a:sym typeface="Calibri"/>
        </a:defRPr>
      </a:lvl6pPr>
      <a:lvl7pPr marL="6089462" indent="-722476" defTabSz="894498">
        <a:spcBef>
          <a:spcPts val="1500"/>
        </a:spcBef>
        <a:buSzPct val="100000"/>
        <a:buFont typeface="Arial"/>
        <a:buChar char="•"/>
        <a:defRPr sz="6300">
          <a:latin typeface="Calibri"/>
          <a:ea typeface="Calibri"/>
          <a:cs typeface="Calibri"/>
          <a:sym typeface="Calibri"/>
        </a:defRPr>
      </a:lvl7pPr>
      <a:lvl8pPr marL="6983958" indent="-722476" defTabSz="894498">
        <a:spcBef>
          <a:spcPts val="1500"/>
        </a:spcBef>
        <a:buSzPct val="100000"/>
        <a:buFont typeface="Arial"/>
        <a:buChar char="•"/>
        <a:defRPr sz="6300">
          <a:latin typeface="Calibri"/>
          <a:ea typeface="Calibri"/>
          <a:cs typeface="Calibri"/>
          <a:sym typeface="Calibri"/>
        </a:defRPr>
      </a:lvl8pPr>
      <a:lvl9pPr marL="7878457" indent="-722476" defTabSz="894498">
        <a:spcBef>
          <a:spcPts val="1500"/>
        </a:spcBef>
        <a:buSzPct val="100000"/>
        <a:buFont typeface="Arial"/>
        <a:buChar char="•"/>
        <a:defRPr sz="6300">
          <a:latin typeface="Calibri"/>
          <a:ea typeface="Calibri"/>
          <a:cs typeface="Calibri"/>
          <a:sym typeface="Calibri"/>
        </a:defRPr>
      </a:lvl9pPr>
    </p:bodyStyle>
    <p:otherStyle>
      <a:lvl1pPr algn="r" defTabSz="894498">
        <a:defRPr sz="2300">
          <a:solidFill>
            <a:schemeClr val="tx1"/>
          </a:solidFill>
          <a:latin typeface="+mn-lt"/>
          <a:ea typeface="+mn-ea"/>
          <a:cs typeface="+mn-cs"/>
          <a:sym typeface="Calibri"/>
        </a:defRPr>
      </a:lvl1pPr>
      <a:lvl2pPr algn="r" defTabSz="894498">
        <a:defRPr sz="2300">
          <a:solidFill>
            <a:schemeClr val="tx1"/>
          </a:solidFill>
          <a:latin typeface="+mn-lt"/>
          <a:ea typeface="+mn-ea"/>
          <a:cs typeface="+mn-cs"/>
          <a:sym typeface="Calibri"/>
        </a:defRPr>
      </a:lvl2pPr>
      <a:lvl3pPr algn="r" defTabSz="894498">
        <a:defRPr sz="2300">
          <a:solidFill>
            <a:schemeClr val="tx1"/>
          </a:solidFill>
          <a:latin typeface="+mn-lt"/>
          <a:ea typeface="+mn-ea"/>
          <a:cs typeface="+mn-cs"/>
          <a:sym typeface="Calibri"/>
        </a:defRPr>
      </a:lvl3pPr>
      <a:lvl4pPr algn="r" defTabSz="894498">
        <a:defRPr sz="2300">
          <a:solidFill>
            <a:schemeClr val="tx1"/>
          </a:solidFill>
          <a:latin typeface="+mn-lt"/>
          <a:ea typeface="+mn-ea"/>
          <a:cs typeface="+mn-cs"/>
          <a:sym typeface="Calibri"/>
        </a:defRPr>
      </a:lvl4pPr>
      <a:lvl5pPr algn="r" defTabSz="894498">
        <a:defRPr sz="2300">
          <a:solidFill>
            <a:schemeClr val="tx1"/>
          </a:solidFill>
          <a:latin typeface="+mn-lt"/>
          <a:ea typeface="+mn-ea"/>
          <a:cs typeface="+mn-cs"/>
          <a:sym typeface="Calibri"/>
        </a:defRPr>
      </a:lvl5pPr>
      <a:lvl6pPr algn="r" defTabSz="894498">
        <a:defRPr sz="2300">
          <a:solidFill>
            <a:schemeClr val="tx1"/>
          </a:solidFill>
          <a:latin typeface="+mn-lt"/>
          <a:ea typeface="+mn-ea"/>
          <a:cs typeface="+mn-cs"/>
          <a:sym typeface="Calibri"/>
        </a:defRPr>
      </a:lvl6pPr>
      <a:lvl7pPr algn="r" defTabSz="894498">
        <a:defRPr sz="2300">
          <a:solidFill>
            <a:schemeClr val="tx1"/>
          </a:solidFill>
          <a:latin typeface="+mn-lt"/>
          <a:ea typeface="+mn-ea"/>
          <a:cs typeface="+mn-cs"/>
          <a:sym typeface="Calibri"/>
        </a:defRPr>
      </a:lvl7pPr>
      <a:lvl8pPr algn="r" defTabSz="894498">
        <a:defRPr sz="2300">
          <a:solidFill>
            <a:schemeClr val="tx1"/>
          </a:solidFill>
          <a:latin typeface="+mn-lt"/>
          <a:ea typeface="+mn-ea"/>
          <a:cs typeface="+mn-cs"/>
          <a:sym typeface="Calibri"/>
        </a:defRPr>
      </a:lvl8pPr>
      <a:lvl9pPr algn="r" defTabSz="894498">
        <a:defRPr sz="23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hyperlink" Target="http://www.worldacademyofscience.org" TargetMode="External"/><Relationship Id="rId6" Type="http://schemas.openxmlformats.org/officeDocument/2006/relationships/image" Target="../media/image1.png"/><Relationship Id="rId7" Type="http://schemas.openxmlformats.org/officeDocument/2006/relationships/image" Target="../media/image3.jpeg"/><Relationship Id="rId8" Type="http://schemas.openxmlformats.org/officeDocument/2006/relationships/image" Target="../media/image2.png"/><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 name="image1.jpg" descr="images.jpeg"/>
          <p:cNvPicPr/>
          <p:nvPr/>
        </p:nvPicPr>
        <p:blipFill>
          <a:blip r:embed="rId3">
            <a:extLst/>
          </a:blip>
          <a:stretch>
            <a:fillRect/>
          </a:stretch>
        </p:blipFill>
        <p:spPr>
          <a:xfrm>
            <a:off x="-39722" y="-145320"/>
            <a:ext cx="49498630" cy="3644929"/>
          </a:xfrm>
          <a:prstGeom prst="rect">
            <a:avLst/>
          </a:prstGeom>
          <a:ln w="12700">
            <a:miter lim="400000"/>
          </a:ln>
        </p:spPr>
      </p:pic>
      <p:grpSp>
        <p:nvGrpSpPr>
          <p:cNvPr id="90" name="Group 90"/>
          <p:cNvGrpSpPr/>
          <p:nvPr/>
        </p:nvGrpSpPr>
        <p:grpSpPr>
          <a:xfrm>
            <a:off x="-39722" y="3499606"/>
            <a:ext cx="49502485" cy="28591985"/>
            <a:chOff x="-1" y="-1"/>
            <a:chExt cx="49502483" cy="28591983"/>
          </a:xfrm>
        </p:grpSpPr>
        <p:pic>
          <p:nvPicPr>
            <p:cNvPr id="50" name="image2.jpeg" descr="shattered.png"/>
            <p:cNvPicPr/>
            <p:nvPr/>
          </p:nvPicPr>
          <p:blipFill>
            <a:blip r:embed="rId4">
              <a:extLst/>
            </a:blip>
            <a:stretch>
              <a:fillRect/>
            </a:stretch>
          </p:blipFill>
          <p:spPr>
            <a:xfrm>
              <a:off x="33439" y="22849767"/>
              <a:ext cx="6663255" cy="5742216"/>
            </a:xfrm>
            <a:prstGeom prst="rect">
              <a:avLst/>
            </a:prstGeom>
            <a:ln w="12700" cap="flat">
              <a:noFill/>
              <a:miter lim="400000"/>
            </a:ln>
            <a:effectLst/>
          </p:spPr>
        </p:pic>
        <p:pic>
          <p:nvPicPr>
            <p:cNvPr id="51" name="image2.jpeg" descr="shattered.png"/>
            <p:cNvPicPr/>
            <p:nvPr/>
          </p:nvPicPr>
          <p:blipFill>
            <a:blip r:embed="rId4">
              <a:extLst/>
            </a:blip>
            <a:stretch>
              <a:fillRect/>
            </a:stretch>
          </p:blipFill>
          <p:spPr>
            <a:xfrm>
              <a:off x="6667100" y="22847230"/>
              <a:ext cx="6663254" cy="5742215"/>
            </a:xfrm>
            <a:prstGeom prst="rect">
              <a:avLst/>
            </a:prstGeom>
            <a:ln w="12700" cap="flat">
              <a:noFill/>
              <a:miter lim="400000"/>
            </a:ln>
            <a:effectLst/>
          </p:spPr>
        </p:pic>
        <p:pic>
          <p:nvPicPr>
            <p:cNvPr id="52" name="image2.jpeg" descr="shattered.png"/>
            <p:cNvPicPr/>
            <p:nvPr/>
          </p:nvPicPr>
          <p:blipFill>
            <a:blip r:embed="rId4">
              <a:extLst/>
            </a:blip>
            <a:stretch>
              <a:fillRect/>
            </a:stretch>
          </p:blipFill>
          <p:spPr>
            <a:xfrm>
              <a:off x="13293517" y="22837455"/>
              <a:ext cx="6663254" cy="5742215"/>
            </a:xfrm>
            <a:prstGeom prst="rect">
              <a:avLst/>
            </a:prstGeom>
            <a:ln w="12700" cap="flat">
              <a:noFill/>
              <a:miter lim="400000"/>
            </a:ln>
            <a:effectLst/>
          </p:spPr>
        </p:pic>
        <p:pic>
          <p:nvPicPr>
            <p:cNvPr id="53" name="image2.jpeg" descr="shattered.png"/>
            <p:cNvPicPr/>
            <p:nvPr/>
          </p:nvPicPr>
          <p:blipFill>
            <a:blip r:embed="rId4">
              <a:extLst/>
            </a:blip>
            <a:stretch>
              <a:fillRect/>
            </a:stretch>
          </p:blipFill>
          <p:spPr>
            <a:xfrm>
              <a:off x="19927180" y="22834918"/>
              <a:ext cx="6663254" cy="5742217"/>
            </a:xfrm>
            <a:prstGeom prst="rect">
              <a:avLst/>
            </a:prstGeom>
            <a:ln w="12700" cap="flat">
              <a:noFill/>
              <a:miter lim="400000"/>
            </a:ln>
            <a:effectLst/>
          </p:spPr>
        </p:pic>
        <p:pic>
          <p:nvPicPr>
            <p:cNvPr id="54" name="image2.jpeg" descr="shattered.png"/>
            <p:cNvPicPr/>
            <p:nvPr/>
          </p:nvPicPr>
          <p:blipFill>
            <a:blip r:embed="rId4">
              <a:extLst/>
            </a:blip>
            <a:stretch>
              <a:fillRect/>
            </a:stretch>
          </p:blipFill>
          <p:spPr>
            <a:xfrm>
              <a:off x="26529338" y="22829068"/>
              <a:ext cx="6663255" cy="5742216"/>
            </a:xfrm>
            <a:prstGeom prst="rect">
              <a:avLst/>
            </a:prstGeom>
            <a:ln w="12700" cap="flat">
              <a:noFill/>
              <a:miter lim="400000"/>
            </a:ln>
            <a:effectLst/>
          </p:spPr>
        </p:pic>
        <p:pic>
          <p:nvPicPr>
            <p:cNvPr id="55" name="image2.jpeg" descr="shattered.png"/>
            <p:cNvPicPr/>
            <p:nvPr/>
          </p:nvPicPr>
          <p:blipFill>
            <a:blip r:embed="rId4">
              <a:extLst/>
            </a:blip>
            <a:stretch>
              <a:fillRect/>
            </a:stretch>
          </p:blipFill>
          <p:spPr>
            <a:xfrm>
              <a:off x="33163002" y="22826534"/>
              <a:ext cx="6663254" cy="5742215"/>
            </a:xfrm>
            <a:prstGeom prst="rect">
              <a:avLst/>
            </a:prstGeom>
            <a:ln w="12700" cap="flat">
              <a:noFill/>
              <a:miter lim="400000"/>
            </a:ln>
            <a:effectLst/>
          </p:spPr>
        </p:pic>
        <p:pic>
          <p:nvPicPr>
            <p:cNvPr id="56" name="image2.jpeg" descr="shattered.png"/>
            <p:cNvPicPr/>
            <p:nvPr/>
          </p:nvPicPr>
          <p:blipFill>
            <a:blip r:embed="rId4">
              <a:extLst/>
            </a:blip>
            <a:stretch>
              <a:fillRect/>
            </a:stretch>
          </p:blipFill>
          <p:spPr>
            <a:xfrm>
              <a:off x="39789413" y="22816759"/>
              <a:ext cx="6663254" cy="5742215"/>
            </a:xfrm>
            <a:prstGeom prst="rect">
              <a:avLst/>
            </a:prstGeom>
            <a:ln w="12700" cap="flat">
              <a:noFill/>
              <a:miter lim="400000"/>
            </a:ln>
            <a:effectLst/>
          </p:spPr>
        </p:pic>
        <p:pic>
          <p:nvPicPr>
            <p:cNvPr id="57" name="image2.jpeg" descr="shattered.png"/>
            <p:cNvPicPr/>
            <p:nvPr/>
          </p:nvPicPr>
          <p:blipFill>
            <a:blip r:embed="rId4">
              <a:extLst/>
            </a:blip>
            <a:srcRect l="0" t="0" r="53785" b="0"/>
            <a:stretch>
              <a:fillRect/>
            </a:stretch>
          </p:blipFill>
          <p:spPr>
            <a:xfrm>
              <a:off x="46423082" y="22814222"/>
              <a:ext cx="3079401" cy="5742217"/>
            </a:xfrm>
            <a:prstGeom prst="rect">
              <a:avLst/>
            </a:prstGeom>
            <a:ln w="12700" cap="flat">
              <a:noFill/>
              <a:miter lim="400000"/>
            </a:ln>
            <a:effectLst/>
          </p:spPr>
        </p:pic>
        <p:pic>
          <p:nvPicPr>
            <p:cNvPr id="58" name="image2.jpeg" descr="shattered.png"/>
            <p:cNvPicPr/>
            <p:nvPr/>
          </p:nvPicPr>
          <p:blipFill>
            <a:blip r:embed="rId4">
              <a:extLst/>
            </a:blip>
            <a:stretch>
              <a:fillRect/>
            </a:stretch>
          </p:blipFill>
          <p:spPr>
            <a:xfrm>
              <a:off x="3850" y="17128054"/>
              <a:ext cx="6663255" cy="5742215"/>
            </a:xfrm>
            <a:prstGeom prst="rect">
              <a:avLst/>
            </a:prstGeom>
            <a:ln w="12700" cap="flat">
              <a:noFill/>
              <a:miter lim="400000"/>
            </a:ln>
            <a:effectLst/>
          </p:spPr>
        </p:pic>
        <p:pic>
          <p:nvPicPr>
            <p:cNvPr id="59" name="image2.jpeg" descr="shattered.png"/>
            <p:cNvPicPr/>
            <p:nvPr/>
          </p:nvPicPr>
          <p:blipFill>
            <a:blip r:embed="rId4">
              <a:extLst/>
            </a:blip>
            <a:stretch>
              <a:fillRect/>
            </a:stretch>
          </p:blipFill>
          <p:spPr>
            <a:xfrm>
              <a:off x="6637513" y="17125519"/>
              <a:ext cx="6663254" cy="5742216"/>
            </a:xfrm>
            <a:prstGeom prst="rect">
              <a:avLst/>
            </a:prstGeom>
            <a:ln w="12700" cap="flat">
              <a:noFill/>
              <a:miter lim="400000"/>
            </a:ln>
            <a:effectLst/>
          </p:spPr>
        </p:pic>
        <p:pic>
          <p:nvPicPr>
            <p:cNvPr id="60" name="image2.jpeg" descr="shattered.png"/>
            <p:cNvPicPr/>
            <p:nvPr/>
          </p:nvPicPr>
          <p:blipFill>
            <a:blip r:embed="rId4">
              <a:extLst/>
            </a:blip>
            <a:stretch>
              <a:fillRect/>
            </a:stretch>
          </p:blipFill>
          <p:spPr>
            <a:xfrm>
              <a:off x="13263929" y="17152511"/>
              <a:ext cx="6663254" cy="5742216"/>
            </a:xfrm>
            <a:prstGeom prst="rect">
              <a:avLst/>
            </a:prstGeom>
            <a:ln w="12700" cap="flat">
              <a:noFill/>
              <a:miter lim="400000"/>
            </a:ln>
            <a:effectLst/>
          </p:spPr>
        </p:pic>
        <p:pic>
          <p:nvPicPr>
            <p:cNvPr id="61" name="image2.jpeg" descr="shattered.png"/>
            <p:cNvPicPr/>
            <p:nvPr/>
          </p:nvPicPr>
          <p:blipFill>
            <a:blip r:embed="rId4">
              <a:extLst/>
            </a:blip>
            <a:stretch>
              <a:fillRect/>
            </a:stretch>
          </p:blipFill>
          <p:spPr>
            <a:xfrm>
              <a:off x="19897591" y="17149975"/>
              <a:ext cx="6663255" cy="5742216"/>
            </a:xfrm>
            <a:prstGeom prst="rect">
              <a:avLst/>
            </a:prstGeom>
            <a:ln w="12700" cap="flat">
              <a:noFill/>
              <a:miter lim="400000"/>
            </a:ln>
            <a:effectLst/>
          </p:spPr>
        </p:pic>
        <p:pic>
          <p:nvPicPr>
            <p:cNvPr id="62" name="image2.jpeg" descr="shattered.png"/>
            <p:cNvPicPr/>
            <p:nvPr/>
          </p:nvPicPr>
          <p:blipFill>
            <a:blip r:embed="rId4">
              <a:extLst/>
            </a:blip>
            <a:stretch>
              <a:fillRect/>
            </a:stretch>
          </p:blipFill>
          <p:spPr>
            <a:xfrm>
              <a:off x="26499753" y="17144127"/>
              <a:ext cx="6663254" cy="5742217"/>
            </a:xfrm>
            <a:prstGeom prst="rect">
              <a:avLst/>
            </a:prstGeom>
            <a:ln w="12700" cap="flat">
              <a:noFill/>
              <a:miter lim="400000"/>
            </a:ln>
            <a:effectLst/>
          </p:spPr>
        </p:pic>
        <p:pic>
          <p:nvPicPr>
            <p:cNvPr id="63" name="image2.jpeg" descr="shattered.png"/>
            <p:cNvPicPr/>
            <p:nvPr/>
          </p:nvPicPr>
          <p:blipFill>
            <a:blip r:embed="rId4">
              <a:extLst/>
            </a:blip>
            <a:stretch>
              <a:fillRect/>
            </a:stretch>
          </p:blipFill>
          <p:spPr>
            <a:xfrm>
              <a:off x="33133410" y="17104824"/>
              <a:ext cx="6663254" cy="5742215"/>
            </a:xfrm>
            <a:prstGeom prst="rect">
              <a:avLst/>
            </a:prstGeom>
            <a:ln w="12700" cap="flat">
              <a:noFill/>
              <a:miter lim="400000"/>
            </a:ln>
            <a:effectLst/>
          </p:spPr>
        </p:pic>
        <p:pic>
          <p:nvPicPr>
            <p:cNvPr id="64" name="image2.jpeg" descr="shattered.png"/>
            <p:cNvPicPr/>
            <p:nvPr/>
          </p:nvPicPr>
          <p:blipFill>
            <a:blip r:embed="rId4">
              <a:extLst/>
            </a:blip>
            <a:stretch>
              <a:fillRect/>
            </a:stretch>
          </p:blipFill>
          <p:spPr>
            <a:xfrm>
              <a:off x="39759827" y="17095049"/>
              <a:ext cx="6663254" cy="5742216"/>
            </a:xfrm>
            <a:prstGeom prst="rect">
              <a:avLst/>
            </a:prstGeom>
            <a:ln w="12700" cap="flat">
              <a:noFill/>
              <a:miter lim="400000"/>
            </a:ln>
            <a:effectLst/>
          </p:spPr>
        </p:pic>
        <p:pic>
          <p:nvPicPr>
            <p:cNvPr id="65" name="image2.jpeg" descr="shattered.png"/>
            <p:cNvPicPr/>
            <p:nvPr/>
          </p:nvPicPr>
          <p:blipFill>
            <a:blip r:embed="rId4">
              <a:extLst/>
            </a:blip>
            <a:srcRect l="0" t="0" r="53785" b="0"/>
            <a:stretch>
              <a:fillRect/>
            </a:stretch>
          </p:blipFill>
          <p:spPr>
            <a:xfrm>
              <a:off x="46393493" y="17092511"/>
              <a:ext cx="3079402" cy="5742217"/>
            </a:xfrm>
            <a:prstGeom prst="rect">
              <a:avLst/>
            </a:prstGeom>
            <a:ln w="12700" cap="flat">
              <a:noFill/>
              <a:miter lim="400000"/>
            </a:ln>
            <a:effectLst/>
          </p:spPr>
        </p:pic>
        <p:pic>
          <p:nvPicPr>
            <p:cNvPr id="66" name="image2.jpeg" descr="shattered.png"/>
            <p:cNvPicPr/>
            <p:nvPr/>
          </p:nvPicPr>
          <p:blipFill>
            <a:blip r:embed="rId4">
              <a:extLst/>
            </a:blip>
            <a:stretch>
              <a:fillRect/>
            </a:stretch>
          </p:blipFill>
          <p:spPr>
            <a:xfrm>
              <a:off x="29586" y="11420680"/>
              <a:ext cx="6663255" cy="5742216"/>
            </a:xfrm>
            <a:prstGeom prst="rect">
              <a:avLst/>
            </a:prstGeom>
            <a:ln w="12700" cap="flat">
              <a:noFill/>
              <a:miter lim="400000"/>
            </a:ln>
            <a:effectLst/>
          </p:spPr>
        </p:pic>
        <p:pic>
          <p:nvPicPr>
            <p:cNvPr id="67" name="image2.jpeg" descr="shattered.png"/>
            <p:cNvPicPr/>
            <p:nvPr/>
          </p:nvPicPr>
          <p:blipFill>
            <a:blip r:embed="rId4">
              <a:extLst/>
            </a:blip>
            <a:stretch>
              <a:fillRect/>
            </a:stretch>
          </p:blipFill>
          <p:spPr>
            <a:xfrm>
              <a:off x="6663250" y="11418147"/>
              <a:ext cx="6663254" cy="5742215"/>
            </a:xfrm>
            <a:prstGeom prst="rect">
              <a:avLst/>
            </a:prstGeom>
            <a:ln w="12700" cap="flat">
              <a:noFill/>
              <a:miter lim="400000"/>
            </a:ln>
            <a:effectLst/>
          </p:spPr>
        </p:pic>
        <p:pic>
          <p:nvPicPr>
            <p:cNvPr id="68" name="image2.jpeg" descr="shattered.png"/>
            <p:cNvPicPr/>
            <p:nvPr/>
          </p:nvPicPr>
          <p:blipFill>
            <a:blip r:embed="rId4">
              <a:extLst/>
            </a:blip>
            <a:stretch>
              <a:fillRect/>
            </a:stretch>
          </p:blipFill>
          <p:spPr>
            <a:xfrm>
              <a:off x="13289666" y="11445140"/>
              <a:ext cx="6663254" cy="5742216"/>
            </a:xfrm>
            <a:prstGeom prst="rect">
              <a:avLst/>
            </a:prstGeom>
            <a:ln w="12700" cap="flat">
              <a:noFill/>
              <a:miter lim="400000"/>
            </a:ln>
            <a:effectLst/>
          </p:spPr>
        </p:pic>
        <p:pic>
          <p:nvPicPr>
            <p:cNvPr id="69" name="image2.jpeg" descr="shattered.png"/>
            <p:cNvPicPr/>
            <p:nvPr/>
          </p:nvPicPr>
          <p:blipFill>
            <a:blip r:embed="rId4">
              <a:extLst/>
            </a:blip>
            <a:stretch>
              <a:fillRect/>
            </a:stretch>
          </p:blipFill>
          <p:spPr>
            <a:xfrm>
              <a:off x="19879533" y="11442604"/>
              <a:ext cx="6663255" cy="5742216"/>
            </a:xfrm>
            <a:prstGeom prst="rect">
              <a:avLst/>
            </a:prstGeom>
            <a:ln w="12700" cap="flat">
              <a:noFill/>
              <a:miter lim="400000"/>
            </a:ln>
            <a:effectLst/>
          </p:spPr>
        </p:pic>
        <p:pic>
          <p:nvPicPr>
            <p:cNvPr id="70" name="image2.jpeg" descr="shattered.png"/>
            <p:cNvPicPr/>
            <p:nvPr/>
          </p:nvPicPr>
          <p:blipFill>
            <a:blip r:embed="rId4">
              <a:extLst/>
            </a:blip>
            <a:stretch>
              <a:fillRect/>
            </a:stretch>
          </p:blipFill>
          <p:spPr>
            <a:xfrm>
              <a:off x="26525487" y="11436757"/>
              <a:ext cx="6663255" cy="5742216"/>
            </a:xfrm>
            <a:prstGeom prst="rect">
              <a:avLst/>
            </a:prstGeom>
            <a:ln w="12700" cap="flat">
              <a:noFill/>
              <a:miter lim="400000"/>
            </a:ln>
            <a:effectLst/>
          </p:spPr>
        </p:pic>
        <p:pic>
          <p:nvPicPr>
            <p:cNvPr id="71" name="image2.jpeg" descr="shattered.png"/>
            <p:cNvPicPr/>
            <p:nvPr/>
          </p:nvPicPr>
          <p:blipFill>
            <a:blip r:embed="rId4">
              <a:extLst/>
            </a:blip>
            <a:stretch>
              <a:fillRect/>
            </a:stretch>
          </p:blipFill>
          <p:spPr>
            <a:xfrm>
              <a:off x="33159144" y="11397450"/>
              <a:ext cx="6663255" cy="5742218"/>
            </a:xfrm>
            <a:prstGeom prst="rect">
              <a:avLst/>
            </a:prstGeom>
            <a:ln w="12700" cap="flat">
              <a:noFill/>
              <a:miter lim="400000"/>
            </a:ln>
            <a:effectLst/>
          </p:spPr>
        </p:pic>
        <p:pic>
          <p:nvPicPr>
            <p:cNvPr id="72" name="image2.jpeg" descr="shattered.png"/>
            <p:cNvPicPr/>
            <p:nvPr/>
          </p:nvPicPr>
          <p:blipFill>
            <a:blip r:embed="rId4">
              <a:extLst/>
            </a:blip>
            <a:stretch>
              <a:fillRect/>
            </a:stretch>
          </p:blipFill>
          <p:spPr>
            <a:xfrm>
              <a:off x="39785562" y="11387676"/>
              <a:ext cx="6663254" cy="5742217"/>
            </a:xfrm>
            <a:prstGeom prst="rect">
              <a:avLst/>
            </a:prstGeom>
            <a:ln w="12700" cap="flat">
              <a:noFill/>
              <a:miter lim="400000"/>
            </a:ln>
            <a:effectLst/>
          </p:spPr>
        </p:pic>
        <p:pic>
          <p:nvPicPr>
            <p:cNvPr id="73" name="image2.jpeg" descr="shattered.png"/>
            <p:cNvPicPr/>
            <p:nvPr/>
          </p:nvPicPr>
          <p:blipFill>
            <a:blip r:embed="rId4">
              <a:extLst/>
            </a:blip>
            <a:srcRect l="0" t="0" r="53785" b="0"/>
            <a:stretch>
              <a:fillRect/>
            </a:stretch>
          </p:blipFill>
          <p:spPr>
            <a:xfrm>
              <a:off x="46419231" y="11385140"/>
              <a:ext cx="3079402" cy="5742217"/>
            </a:xfrm>
            <a:prstGeom prst="rect">
              <a:avLst/>
            </a:prstGeom>
            <a:ln w="12700" cap="flat">
              <a:noFill/>
              <a:miter lim="400000"/>
            </a:ln>
            <a:effectLst/>
          </p:spPr>
        </p:pic>
        <p:pic>
          <p:nvPicPr>
            <p:cNvPr id="74" name="image2.jpeg" descr="shattered.png"/>
            <p:cNvPicPr/>
            <p:nvPr/>
          </p:nvPicPr>
          <p:blipFill>
            <a:blip r:embed="rId4">
              <a:extLst/>
            </a:blip>
            <a:stretch>
              <a:fillRect/>
            </a:stretch>
          </p:blipFill>
          <p:spPr>
            <a:xfrm>
              <a:off x="-2" y="5754522"/>
              <a:ext cx="6663255" cy="5742216"/>
            </a:xfrm>
            <a:prstGeom prst="rect">
              <a:avLst/>
            </a:prstGeom>
            <a:ln w="12700" cap="flat">
              <a:noFill/>
              <a:miter lim="400000"/>
            </a:ln>
            <a:effectLst/>
          </p:spPr>
        </p:pic>
        <p:pic>
          <p:nvPicPr>
            <p:cNvPr id="75" name="image2.jpeg" descr="shattered.png"/>
            <p:cNvPicPr/>
            <p:nvPr/>
          </p:nvPicPr>
          <p:blipFill>
            <a:blip r:embed="rId4">
              <a:extLst/>
            </a:blip>
            <a:stretch>
              <a:fillRect/>
            </a:stretch>
          </p:blipFill>
          <p:spPr>
            <a:xfrm>
              <a:off x="6633661" y="5751986"/>
              <a:ext cx="6663254" cy="5742216"/>
            </a:xfrm>
            <a:prstGeom prst="rect">
              <a:avLst/>
            </a:prstGeom>
            <a:ln w="12700" cap="flat">
              <a:noFill/>
              <a:miter lim="400000"/>
            </a:ln>
            <a:effectLst/>
          </p:spPr>
        </p:pic>
        <p:pic>
          <p:nvPicPr>
            <p:cNvPr id="76" name="image2.jpeg" descr="shattered.png"/>
            <p:cNvPicPr/>
            <p:nvPr/>
          </p:nvPicPr>
          <p:blipFill>
            <a:blip r:embed="rId4">
              <a:extLst/>
            </a:blip>
            <a:stretch>
              <a:fillRect/>
            </a:stretch>
          </p:blipFill>
          <p:spPr>
            <a:xfrm>
              <a:off x="13260077" y="5778980"/>
              <a:ext cx="6663254" cy="5742216"/>
            </a:xfrm>
            <a:prstGeom prst="rect">
              <a:avLst/>
            </a:prstGeom>
            <a:ln w="12700" cap="flat">
              <a:noFill/>
              <a:miter lim="400000"/>
            </a:ln>
            <a:effectLst/>
          </p:spPr>
        </p:pic>
        <p:pic>
          <p:nvPicPr>
            <p:cNvPr id="77" name="image2.jpeg" descr="shattered.png"/>
            <p:cNvPicPr/>
            <p:nvPr/>
          </p:nvPicPr>
          <p:blipFill>
            <a:blip r:embed="rId4">
              <a:extLst/>
            </a:blip>
            <a:stretch>
              <a:fillRect/>
            </a:stretch>
          </p:blipFill>
          <p:spPr>
            <a:xfrm>
              <a:off x="19893740" y="5776446"/>
              <a:ext cx="6663255" cy="5742215"/>
            </a:xfrm>
            <a:prstGeom prst="rect">
              <a:avLst/>
            </a:prstGeom>
            <a:ln w="12700" cap="flat">
              <a:noFill/>
              <a:miter lim="400000"/>
            </a:ln>
            <a:effectLst/>
          </p:spPr>
        </p:pic>
        <p:pic>
          <p:nvPicPr>
            <p:cNvPr id="78" name="image2.jpeg" descr="shattered.png"/>
            <p:cNvPicPr/>
            <p:nvPr/>
          </p:nvPicPr>
          <p:blipFill>
            <a:blip r:embed="rId4">
              <a:extLst/>
            </a:blip>
            <a:stretch>
              <a:fillRect/>
            </a:stretch>
          </p:blipFill>
          <p:spPr>
            <a:xfrm>
              <a:off x="26495898" y="5770596"/>
              <a:ext cx="6663255" cy="5742216"/>
            </a:xfrm>
            <a:prstGeom prst="rect">
              <a:avLst/>
            </a:prstGeom>
            <a:ln w="12700" cap="flat">
              <a:noFill/>
              <a:miter lim="400000"/>
            </a:ln>
            <a:effectLst/>
          </p:spPr>
        </p:pic>
        <p:pic>
          <p:nvPicPr>
            <p:cNvPr id="79" name="image2.jpeg" descr="shattered.png"/>
            <p:cNvPicPr/>
            <p:nvPr/>
          </p:nvPicPr>
          <p:blipFill>
            <a:blip r:embed="rId4">
              <a:extLst/>
            </a:blip>
            <a:stretch>
              <a:fillRect/>
            </a:stretch>
          </p:blipFill>
          <p:spPr>
            <a:xfrm>
              <a:off x="33129559" y="5731291"/>
              <a:ext cx="6663254" cy="5742216"/>
            </a:xfrm>
            <a:prstGeom prst="rect">
              <a:avLst/>
            </a:prstGeom>
            <a:ln w="12700" cap="flat">
              <a:noFill/>
              <a:miter lim="400000"/>
            </a:ln>
            <a:effectLst/>
          </p:spPr>
        </p:pic>
        <p:pic>
          <p:nvPicPr>
            <p:cNvPr id="80" name="image2.jpeg" descr="shattered.png"/>
            <p:cNvPicPr/>
            <p:nvPr/>
          </p:nvPicPr>
          <p:blipFill>
            <a:blip r:embed="rId4">
              <a:extLst/>
            </a:blip>
            <a:stretch>
              <a:fillRect/>
            </a:stretch>
          </p:blipFill>
          <p:spPr>
            <a:xfrm>
              <a:off x="39755973" y="5721516"/>
              <a:ext cx="6663254" cy="5742217"/>
            </a:xfrm>
            <a:prstGeom prst="rect">
              <a:avLst/>
            </a:prstGeom>
            <a:ln w="12700" cap="flat">
              <a:noFill/>
              <a:miter lim="400000"/>
            </a:ln>
            <a:effectLst/>
          </p:spPr>
        </p:pic>
        <p:pic>
          <p:nvPicPr>
            <p:cNvPr id="81" name="image2.jpeg" descr="shattered.png"/>
            <p:cNvPicPr/>
            <p:nvPr/>
          </p:nvPicPr>
          <p:blipFill>
            <a:blip r:embed="rId4">
              <a:extLst/>
            </a:blip>
            <a:srcRect l="0" t="0" r="53785" b="0"/>
            <a:stretch>
              <a:fillRect/>
            </a:stretch>
          </p:blipFill>
          <p:spPr>
            <a:xfrm>
              <a:off x="46389642" y="5718980"/>
              <a:ext cx="3079402" cy="5742216"/>
            </a:xfrm>
            <a:prstGeom prst="rect">
              <a:avLst/>
            </a:prstGeom>
            <a:ln w="12700" cap="flat">
              <a:noFill/>
              <a:miter lim="400000"/>
            </a:ln>
            <a:effectLst/>
          </p:spPr>
        </p:pic>
        <p:pic>
          <p:nvPicPr>
            <p:cNvPr id="82" name="image2.jpeg" descr="shattered.png"/>
            <p:cNvPicPr/>
            <p:nvPr/>
          </p:nvPicPr>
          <p:blipFill>
            <a:blip r:embed="rId4">
              <a:extLst/>
            </a:blip>
            <a:stretch>
              <a:fillRect/>
            </a:stretch>
          </p:blipFill>
          <p:spPr>
            <a:xfrm>
              <a:off x="33439" y="35539"/>
              <a:ext cx="6663255" cy="5742216"/>
            </a:xfrm>
            <a:prstGeom prst="rect">
              <a:avLst/>
            </a:prstGeom>
            <a:ln w="12700" cap="flat">
              <a:noFill/>
              <a:miter lim="400000"/>
            </a:ln>
            <a:effectLst/>
          </p:spPr>
        </p:pic>
        <p:pic>
          <p:nvPicPr>
            <p:cNvPr id="83" name="image2.jpeg" descr="shattered.png"/>
            <p:cNvPicPr/>
            <p:nvPr/>
          </p:nvPicPr>
          <p:blipFill>
            <a:blip r:embed="rId4">
              <a:extLst/>
            </a:blip>
            <a:stretch>
              <a:fillRect/>
            </a:stretch>
          </p:blipFill>
          <p:spPr>
            <a:xfrm>
              <a:off x="6667100" y="33003"/>
              <a:ext cx="6663254" cy="5742217"/>
            </a:xfrm>
            <a:prstGeom prst="rect">
              <a:avLst/>
            </a:prstGeom>
            <a:ln w="12700" cap="flat">
              <a:noFill/>
              <a:miter lim="400000"/>
            </a:ln>
            <a:effectLst/>
          </p:spPr>
        </p:pic>
        <p:pic>
          <p:nvPicPr>
            <p:cNvPr id="84" name="image2.jpeg" descr="shattered.png"/>
            <p:cNvPicPr/>
            <p:nvPr/>
          </p:nvPicPr>
          <p:blipFill>
            <a:blip r:embed="rId4">
              <a:extLst/>
            </a:blip>
            <a:stretch>
              <a:fillRect/>
            </a:stretch>
          </p:blipFill>
          <p:spPr>
            <a:xfrm>
              <a:off x="13293517" y="59997"/>
              <a:ext cx="6663254" cy="5742217"/>
            </a:xfrm>
            <a:prstGeom prst="rect">
              <a:avLst/>
            </a:prstGeom>
            <a:ln w="12700" cap="flat">
              <a:noFill/>
              <a:miter lim="400000"/>
            </a:ln>
            <a:effectLst/>
          </p:spPr>
        </p:pic>
        <p:pic>
          <p:nvPicPr>
            <p:cNvPr id="85" name="image2.jpeg" descr="shattered.png"/>
            <p:cNvPicPr/>
            <p:nvPr/>
          </p:nvPicPr>
          <p:blipFill>
            <a:blip r:embed="rId4">
              <a:extLst/>
            </a:blip>
            <a:stretch>
              <a:fillRect/>
            </a:stretch>
          </p:blipFill>
          <p:spPr>
            <a:xfrm>
              <a:off x="19883387" y="57463"/>
              <a:ext cx="6663255" cy="5742215"/>
            </a:xfrm>
            <a:prstGeom prst="rect">
              <a:avLst/>
            </a:prstGeom>
            <a:ln w="12700" cap="flat">
              <a:noFill/>
              <a:miter lim="400000"/>
            </a:ln>
            <a:effectLst/>
          </p:spPr>
        </p:pic>
        <p:pic>
          <p:nvPicPr>
            <p:cNvPr id="86" name="image2.jpeg" descr="shattered.png"/>
            <p:cNvPicPr/>
            <p:nvPr/>
          </p:nvPicPr>
          <p:blipFill>
            <a:blip r:embed="rId4">
              <a:extLst/>
            </a:blip>
            <a:stretch>
              <a:fillRect/>
            </a:stretch>
          </p:blipFill>
          <p:spPr>
            <a:xfrm>
              <a:off x="26529338" y="88383"/>
              <a:ext cx="6663255" cy="5742215"/>
            </a:xfrm>
            <a:prstGeom prst="rect">
              <a:avLst/>
            </a:prstGeom>
            <a:ln w="12700" cap="flat">
              <a:noFill/>
              <a:miter lim="400000"/>
            </a:ln>
            <a:effectLst/>
          </p:spPr>
        </p:pic>
        <p:pic>
          <p:nvPicPr>
            <p:cNvPr id="87" name="image2.jpeg" descr="shattered.png"/>
            <p:cNvPicPr/>
            <p:nvPr/>
          </p:nvPicPr>
          <p:blipFill>
            <a:blip r:embed="rId4">
              <a:extLst/>
            </a:blip>
            <a:stretch>
              <a:fillRect/>
            </a:stretch>
          </p:blipFill>
          <p:spPr>
            <a:xfrm>
              <a:off x="33163002" y="49078"/>
              <a:ext cx="6663254" cy="5742216"/>
            </a:xfrm>
            <a:prstGeom prst="rect">
              <a:avLst/>
            </a:prstGeom>
            <a:ln w="12700" cap="flat">
              <a:noFill/>
              <a:miter lim="400000"/>
            </a:ln>
            <a:effectLst/>
          </p:spPr>
        </p:pic>
        <p:pic>
          <p:nvPicPr>
            <p:cNvPr id="88" name="image2.jpeg" descr="shattered.png"/>
            <p:cNvPicPr/>
            <p:nvPr/>
          </p:nvPicPr>
          <p:blipFill>
            <a:blip r:embed="rId4">
              <a:extLst/>
            </a:blip>
            <a:stretch>
              <a:fillRect/>
            </a:stretch>
          </p:blipFill>
          <p:spPr>
            <a:xfrm>
              <a:off x="39789413" y="2533"/>
              <a:ext cx="6663254" cy="5742217"/>
            </a:xfrm>
            <a:prstGeom prst="rect">
              <a:avLst/>
            </a:prstGeom>
            <a:ln w="12700" cap="flat">
              <a:noFill/>
              <a:miter lim="400000"/>
            </a:ln>
            <a:effectLst/>
          </p:spPr>
        </p:pic>
        <p:pic>
          <p:nvPicPr>
            <p:cNvPr id="89" name="image2.jpeg" descr="shattered.png"/>
            <p:cNvPicPr/>
            <p:nvPr/>
          </p:nvPicPr>
          <p:blipFill>
            <a:blip r:embed="rId4">
              <a:extLst/>
            </a:blip>
            <a:srcRect l="0" t="0" r="53785" b="0"/>
            <a:stretch>
              <a:fillRect/>
            </a:stretch>
          </p:blipFill>
          <p:spPr>
            <a:xfrm>
              <a:off x="46379289" y="-2"/>
              <a:ext cx="3079403" cy="5742216"/>
            </a:xfrm>
            <a:prstGeom prst="rect">
              <a:avLst/>
            </a:prstGeom>
            <a:ln w="12700" cap="flat">
              <a:noFill/>
              <a:miter lim="400000"/>
            </a:ln>
            <a:effectLst/>
          </p:spPr>
        </p:pic>
      </p:grpSp>
      <p:sp>
        <p:nvSpPr>
          <p:cNvPr id="91" name="Shape 91"/>
          <p:cNvSpPr/>
          <p:nvPr/>
        </p:nvSpPr>
        <p:spPr>
          <a:xfrm>
            <a:off x="496950" y="4487143"/>
            <a:ext cx="15392132" cy="8627869"/>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a:latin typeface="Calibri"/>
                <a:ea typeface="Calibri"/>
                <a:cs typeface="Calibri"/>
                <a:sym typeface="Calibri"/>
              </a:defRPr>
            </a:pPr>
          </a:p>
        </p:txBody>
      </p:sp>
      <p:grpSp>
        <p:nvGrpSpPr>
          <p:cNvPr id="94" name="Group 94"/>
          <p:cNvGrpSpPr/>
          <p:nvPr/>
        </p:nvGrpSpPr>
        <p:grpSpPr>
          <a:xfrm>
            <a:off x="33493304" y="4503088"/>
            <a:ext cx="15423244" cy="9790515"/>
            <a:chOff x="0" y="0"/>
            <a:chExt cx="15423243" cy="9790514"/>
          </a:xfrm>
        </p:grpSpPr>
        <p:sp>
          <p:nvSpPr>
            <p:cNvPr id="92" name="Shape 92"/>
            <p:cNvSpPr/>
            <p:nvPr/>
          </p:nvSpPr>
          <p:spPr>
            <a:xfrm>
              <a:off x="0" y="-1"/>
              <a:ext cx="15423244" cy="9790515"/>
            </a:xfrm>
            <a:prstGeom prst="rect">
              <a:avLst/>
            </a:prstGeom>
            <a:solidFill>
              <a:srgbClr val="FFFFFF"/>
            </a:solidFill>
            <a:ln w="76200" cap="flat">
              <a:solidFill>
                <a:srgbClr val="FFFFFF"/>
              </a:solidFill>
              <a:prstDash val="solid"/>
              <a:bevel/>
            </a:ln>
            <a:effectLst/>
          </p:spPr>
          <p:txBody>
            <a:bodyPr wrap="square" lIns="0" tIns="0" rIns="0" bIns="0" numCol="1" anchor="ctr">
              <a:noAutofit/>
            </a:bodyPr>
            <a:lstStyle/>
            <a:p>
              <a:pPr lvl="0">
                <a:defRPr>
                  <a:solidFill>
                    <a:srgbClr val="FFFFFF"/>
                  </a:solidFill>
                  <a:latin typeface="Calibri"/>
                  <a:ea typeface="Calibri"/>
                  <a:cs typeface="Calibri"/>
                  <a:sym typeface="Calibri"/>
                </a:defRPr>
              </a:pPr>
            </a:p>
          </p:txBody>
        </p:sp>
        <p:sp>
          <p:nvSpPr>
            <p:cNvPr id="93" name="Shape 93"/>
            <p:cNvSpPr/>
            <p:nvPr/>
          </p:nvSpPr>
          <p:spPr>
            <a:xfrm>
              <a:off x="0" y="4374555"/>
              <a:ext cx="15423244" cy="104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L="1828800" indent="-1828800">
                <a:buClr>
                  <a:srgbClr val="FFFFFF"/>
                </a:buClr>
                <a:buSzPct val="100000"/>
                <a:buFont typeface="Arial"/>
                <a:buChar char="•"/>
                <a:defRPr>
                  <a:solidFill>
                    <a:srgbClr val="FFFFFF"/>
                  </a:solidFill>
                  <a:latin typeface="Gill Sans Light"/>
                  <a:ea typeface="Gill Sans Light"/>
                  <a:cs typeface="Gill Sans Light"/>
                  <a:sym typeface="Gill Sans Light"/>
                </a:defRPr>
              </a:lvl1pPr>
            </a:lstStyle>
            <a:p>
              <a:pPr lvl="0">
                <a:defRPr sz="1800">
                  <a:solidFill>
                    <a:srgbClr val="000000"/>
                  </a:solidFill>
                </a:defRPr>
              </a:pPr>
              <a:r>
                <a:rPr sz="3600">
                  <a:solidFill>
                    <a:srgbClr val="FFFFFF"/>
                  </a:solidFill>
                </a:rPr>
                <a:t>At the end of each trial, the correct category was revealed and the subjects recorded the accuracy of their category guess. </a:t>
              </a:r>
            </a:p>
          </p:txBody>
        </p:sp>
      </p:grpSp>
      <p:sp>
        <p:nvSpPr>
          <p:cNvPr id="95" name="Shape 95"/>
          <p:cNvSpPr/>
          <p:nvPr/>
        </p:nvSpPr>
        <p:spPr>
          <a:xfrm>
            <a:off x="421109" y="13562237"/>
            <a:ext cx="15432922" cy="11838308"/>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a:latin typeface="Calibri"/>
                <a:ea typeface="Calibri"/>
                <a:cs typeface="Calibri"/>
                <a:sym typeface="Calibri"/>
              </a:defRPr>
            </a:pPr>
          </a:p>
        </p:txBody>
      </p:sp>
      <p:sp>
        <p:nvSpPr>
          <p:cNvPr id="96" name="Shape 96"/>
          <p:cNvSpPr/>
          <p:nvPr/>
        </p:nvSpPr>
        <p:spPr>
          <a:xfrm>
            <a:off x="-2" y="32091591"/>
            <a:ext cx="49432454" cy="914403"/>
          </a:xfrm>
          <a:prstGeom prst="rect">
            <a:avLst/>
          </a:prstGeom>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lgn="ctr">
              <a:defRPr>
                <a:solidFill>
                  <a:srgbClr val="FFFFFF"/>
                </a:solidFill>
                <a:latin typeface="Calibri"/>
                <a:ea typeface="Calibri"/>
                <a:cs typeface="Calibri"/>
                <a:sym typeface="Calibri"/>
              </a:defRPr>
            </a:pPr>
          </a:p>
        </p:txBody>
      </p:sp>
      <p:sp>
        <p:nvSpPr>
          <p:cNvPr id="97" name="Shape 97"/>
          <p:cNvSpPr/>
          <p:nvPr/>
        </p:nvSpPr>
        <p:spPr>
          <a:xfrm>
            <a:off x="0" y="47742"/>
            <a:ext cx="49377600" cy="1526537"/>
          </a:xfrm>
          <a:prstGeom prst="rect">
            <a:avLst/>
          </a:prstGeom>
          <a:ln w="63500">
            <a:solidFill/>
            <a:miter lim="400000"/>
          </a:ln>
          <a:effectLst>
            <a:outerShdw sx="100000" sy="100000" kx="0" ky="0" algn="b" rotWithShape="0" blurRad="101600" dist="25400" dir="5400000">
              <a:srgbClr val="000000">
                <a:alpha val="75000"/>
              </a:srgbClr>
            </a:outerShdw>
          </a:effectLst>
          <a:extLst>
            <a:ext uri="{C572A759-6A51-4108-AA02-DFA0A04FC94B}">
              <ma14:wrappingTextBoxFlag xmlns:ma14="http://schemas.microsoft.com/office/mac/drawingml/2011/main" val="1"/>
            </a:ext>
          </a:extLst>
        </p:spPr>
        <p:txBody>
          <a:bodyPr lIns="0" tIns="0" rIns="0" bIns="0">
            <a:spAutoFit/>
          </a:bodyPr>
          <a:lstStyle>
            <a:lvl1pPr algn="ctr">
              <a:defRPr spc="200" sz="9000">
                <a:solidFill>
                  <a:srgbClr val="FFFFFF"/>
                </a:solidFill>
                <a:latin typeface="Gill Sans SemiBold"/>
                <a:ea typeface="Gill Sans SemiBold"/>
                <a:cs typeface="Gill Sans SemiBold"/>
                <a:sym typeface="Gill Sans SemiBold"/>
              </a:defRPr>
            </a:lvl1pPr>
          </a:lstStyle>
          <a:p>
            <a:pPr lvl="0">
              <a:defRPr spc="0" sz="1800">
                <a:solidFill>
                  <a:srgbClr val="000000"/>
                </a:solidFill>
              </a:defRPr>
            </a:pPr>
            <a:r>
              <a:rPr spc="200" sz="9000">
                <a:solidFill>
                  <a:srgbClr val="FFFFFF"/>
                </a:solidFill>
              </a:rPr>
              <a:t>Modelling Elevator System With Coloured Petri Nets</a:t>
            </a:r>
          </a:p>
        </p:txBody>
      </p:sp>
      <p:sp>
        <p:nvSpPr>
          <p:cNvPr id="98" name="Shape 98"/>
          <p:cNvSpPr/>
          <p:nvPr/>
        </p:nvSpPr>
        <p:spPr>
          <a:xfrm>
            <a:off x="0" y="1522973"/>
            <a:ext cx="49377600" cy="916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5400">
                <a:solidFill>
                  <a:srgbClr val="FFFFFF"/>
                </a:solidFill>
                <a:latin typeface="Gill Sans SemiBold"/>
                <a:ea typeface="Gill Sans SemiBold"/>
                <a:cs typeface="Gill Sans SemiBold"/>
                <a:sym typeface="Gill Sans SemiBold"/>
              </a:defRPr>
            </a:lvl1pPr>
          </a:lstStyle>
          <a:p>
            <a:pPr lvl="0">
              <a:defRPr spc="0" sz="1800">
                <a:solidFill>
                  <a:srgbClr val="000000"/>
                </a:solidFill>
              </a:defRPr>
            </a:pPr>
            <a:r>
              <a:rPr spc="300" sz="5400">
                <a:solidFill>
                  <a:srgbClr val="FFFFFF"/>
                </a:solidFill>
              </a:rPr>
              <a:t>Mohammed Assiri, Mohammed Alqarni and Ryszard Janicki</a:t>
            </a:r>
          </a:p>
        </p:txBody>
      </p:sp>
      <p:sp>
        <p:nvSpPr>
          <p:cNvPr id="99" name="Shape 99"/>
          <p:cNvSpPr/>
          <p:nvPr/>
        </p:nvSpPr>
        <p:spPr>
          <a:xfrm flipV="1">
            <a:off x="-2" y="3499608"/>
            <a:ext cx="49469040" cy="365763"/>
          </a:xfrm>
          <a:prstGeom prst="rect">
            <a:avLst/>
          </a:prstGeom>
          <a:solidFill>
            <a:srgbClr val="4BACC6"/>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sp>
        <p:nvSpPr>
          <p:cNvPr id="100" name="Shape 100"/>
          <p:cNvSpPr/>
          <p:nvPr/>
        </p:nvSpPr>
        <p:spPr>
          <a:xfrm>
            <a:off x="16429051" y="4487143"/>
            <a:ext cx="16560082" cy="10545203"/>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a:latin typeface="Calibri"/>
                <a:ea typeface="Calibri"/>
                <a:cs typeface="Calibri"/>
                <a:sym typeface="Calibri"/>
              </a:defRPr>
            </a:pPr>
          </a:p>
        </p:txBody>
      </p:sp>
      <p:sp>
        <p:nvSpPr>
          <p:cNvPr id="101" name="Shape 101"/>
          <p:cNvSpPr/>
          <p:nvPr/>
        </p:nvSpPr>
        <p:spPr>
          <a:xfrm>
            <a:off x="16431482" y="15557402"/>
            <a:ext cx="16560075" cy="15862134"/>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sz="4400">
                <a:latin typeface="Gill Sans Light"/>
                <a:ea typeface="Gill Sans Light"/>
                <a:cs typeface="Gill Sans Light"/>
                <a:sym typeface="Gill Sans Light"/>
              </a:defRPr>
            </a:pPr>
          </a:p>
        </p:txBody>
      </p:sp>
      <p:sp>
        <p:nvSpPr>
          <p:cNvPr id="102" name="Shape 102"/>
          <p:cNvSpPr/>
          <p:nvPr/>
        </p:nvSpPr>
        <p:spPr>
          <a:xfrm>
            <a:off x="33521439" y="24092830"/>
            <a:ext cx="15398959" cy="7332973"/>
          </a:xfrm>
          <a:prstGeom prst="rect">
            <a:avLst/>
          </a:prstGeom>
          <a:solidFill>
            <a:srgbClr val="FFFFFF"/>
          </a:solidFill>
          <a:ln w="76200">
            <a:solidFill>
              <a:srgbClr val="FFFFFF"/>
            </a:solidFill>
          </a:ln>
        </p:spPr>
        <p:txBody>
          <a:bodyPr lIns="0" tIns="0" rIns="0" bIns="0" anchor="ctr"/>
          <a:lstStyle/>
          <a:p>
            <a:pPr lvl="0" algn="ctr">
              <a:defRPr>
                <a:ln w="9523">
                  <a:solidFill>
                    <a:srgbClr val="333333"/>
                  </a:solidFill>
                </a:ln>
                <a:solidFill>
                  <a:srgbClr val="FFFFFF"/>
                </a:solidFill>
                <a:latin typeface="Calibri"/>
                <a:ea typeface="Calibri"/>
                <a:cs typeface="Calibri"/>
                <a:sym typeface="Calibri"/>
              </a:defRPr>
            </a:pPr>
          </a:p>
        </p:txBody>
      </p:sp>
      <p:sp>
        <p:nvSpPr>
          <p:cNvPr id="103" name="Shape 103"/>
          <p:cNvSpPr/>
          <p:nvPr/>
        </p:nvSpPr>
        <p:spPr>
          <a:xfrm>
            <a:off x="4169509" y="4661220"/>
            <a:ext cx="8087598" cy="95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6000">
                <a:latin typeface="Gill Sans Light"/>
                <a:ea typeface="Gill Sans Light"/>
                <a:cs typeface="Gill Sans Light"/>
                <a:sym typeface="Gill Sans Light"/>
              </a:defRPr>
            </a:lvl1pPr>
          </a:lstStyle>
          <a:p>
            <a:pPr lvl="0">
              <a:defRPr spc="0" sz="1800"/>
            </a:pPr>
            <a:r>
              <a:rPr spc="300" sz="6000"/>
              <a:t>ABSTRACT</a:t>
            </a:r>
          </a:p>
        </p:txBody>
      </p:sp>
      <p:sp>
        <p:nvSpPr>
          <p:cNvPr id="104" name="Shape 104"/>
          <p:cNvSpPr/>
          <p:nvPr/>
        </p:nvSpPr>
        <p:spPr>
          <a:xfrm>
            <a:off x="19733330" y="4594381"/>
            <a:ext cx="11584618"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pc="300" sz="6000">
                <a:latin typeface="Gill Sans Light"/>
                <a:ea typeface="Gill Sans Light"/>
                <a:cs typeface="Gill Sans Light"/>
                <a:sym typeface="Gill Sans Light"/>
              </a:defRPr>
            </a:lvl1pPr>
          </a:lstStyle>
          <a:p>
            <a:pPr lvl="0">
              <a:defRPr spc="0" sz="1800"/>
            </a:pPr>
            <a:r>
              <a:rPr spc="300" sz="6000"/>
              <a:t>COLOURED PETRI NETS (CPN)</a:t>
            </a:r>
          </a:p>
        </p:txBody>
      </p:sp>
      <p:sp>
        <p:nvSpPr>
          <p:cNvPr id="105" name="Shape 105"/>
          <p:cNvSpPr/>
          <p:nvPr/>
        </p:nvSpPr>
        <p:spPr>
          <a:xfrm>
            <a:off x="16720590" y="15993070"/>
            <a:ext cx="15918854" cy="172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pc="300" sz="6000">
                <a:latin typeface="Gill Sans Light"/>
                <a:ea typeface="Gill Sans Light"/>
                <a:cs typeface="Gill Sans Light"/>
                <a:sym typeface="Gill Sans Light"/>
              </a:defRPr>
            </a:lvl1pPr>
          </a:lstStyle>
          <a:p>
            <a:pPr lvl="0">
              <a:defRPr spc="0" sz="1800"/>
            </a:pPr>
            <a:r>
              <a:rPr spc="300" sz="6000"/>
              <a:t>CPN-BASED MODELLING OF ELEVATOR SYSTEM </a:t>
            </a:r>
          </a:p>
        </p:txBody>
      </p:sp>
      <p:sp>
        <p:nvSpPr>
          <p:cNvPr id="106" name="Shape 106"/>
          <p:cNvSpPr/>
          <p:nvPr/>
        </p:nvSpPr>
        <p:spPr>
          <a:xfrm>
            <a:off x="34841842" y="24186235"/>
            <a:ext cx="12733333" cy="95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6000">
                <a:latin typeface="Gill Sans Light"/>
                <a:ea typeface="Gill Sans Light"/>
                <a:cs typeface="Gill Sans Light"/>
                <a:sym typeface="Gill Sans Light"/>
              </a:defRPr>
            </a:lvl1pPr>
          </a:lstStyle>
          <a:p>
            <a:pPr lvl="0">
              <a:defRPr spc="0" sz="1800"/>
            </a:pPr>
            <a:r>
              <a:rPr spc="300" sz="6000"/>
              <a:t>PUBLICATION</a:t>
            </a:r>
          </a:p>
        </p:txBody>
      </p:sp>
      <p:sp>
        <p:nvSpPr>
          <p:cNvPr id="107" name="Shape 107"/>
          <p:cNvSpPr/>
          <p:nvPr/>
        </p:nvSpPr>
        <p:spPr>
          <a:xfrm>
            <a:off x="3502916" y="13829501"/>
            <a:ext cx="8622284" cy="95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6000">
                <a:latin typeface="Gill Sans Light"/>
                <a:ea typeface="Gill Sans Light"/>
                <a:cs typeface="Gill Sans Light"/>
                <a:sym typeface="Gill Sans Light"/>
              </a:defRPr>
            </a:lvl1pPr>
          </a:lstStyle>
          <a:p>
            <a:pPr lvl="0">
              <a:defRPr spc="0" sz="1800"/>
            </a:pPr>
            <a:r>
              <a:rPr spc="300" sz="6000"/>
              <a:t>INTRODUCTION </a:t>
            </a:r>
          </a:p>
        </p:txBody>
      </p:sp>
      <p:sp>
        <p:nvSpPr>
          <p:cNvPr id="108" name="Shape 108"/>
          <p:cNvSpPr/>
          <p:nvPr/>
        </p:nvSpPr>
        <p:spPr>
          <a:xfrm>
            <a:off x="33924871" y="25159557"/>
            <a:ext cx="14567276" cy="254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just">
              <a:defRPr sz="1800"/>
            </a:pPr>
            <a:r>
              <a:rPr sz="4400">
                <a:latin typeface="Gill Sans Light"/>
                <a:ea typeface="Gill Sans Light"/>
                <a:cs typeface="Gill Sans Light"/>
                <a:sym typeface="Gill Sans Light"/>
              </a:rPr>
              <a:t>This paper was accepted for publishing and presenting in SERP - Software Engineering Research and Practice Conference which is one of the top conferences in its filed. </a:t>
            </a:r>
          </a:p>
          <a:p>
            <a:pPr lvl="0" algn="just">
              <a:defRPr sz="1800"/>
            </a:pPr>
            <a:r>
              <a:rPr sz="4400">
                <a:latin typeface="Gill Sans Light"/>
                <a:ea typeface="Gill Sans Light"/>
                <a:cs typeface="Gill Sans Light"/>
                <a:sym typeface="Gill Sans Light"/>
              </a:rPr>
              <a:t>(</a:t>
            </a:r>
            <a:r>
              <a:rPr sz="4400">
                <a:latin typeface="Gill Sans Light"/>
                <a:ea typeface="Gill Sans Light"/>
                <a:cs typeface="Gill Sans Light"/>
                <a:sym typeface="Gill Sans Light"/>
                <a:hlinkClick r:id="rId5" invalidUrl="" action="" tgtFrame="" tooltip="" history="1" highlightClick="0" endSnd="0"/>
              </a:rPr>
              <a:t>http://www.worldacademyofscience.org</a:t>
            </a:r>
            <a:r>
              <a:rPr sz="4400">
                <a:latin typeface="Gill Sans Light"/>
                <a:ea typeface="Gill Sans Light"/>
                <a:cs typeface="Gill Sans Light"/>
                <a:sym typeface="Gill Sans Light"/>
              </a:rPr>
              <a:t>)</a:t>
            </a:r>
          </a:p>
        </p:txBody>
      </p:sp>
      <p:sp>
        <p:nvSpPr>
          <p:cNvPr id="109" name="Shape 109"/>
          <p:cNvSpPr/>
          <p:nvPr/>
        </p:nvSpPr>
        <p:spPr>
          <a:xfrm>
            <a:off x="38270476" y="28157927"/>
            <a:ext cx="5498042"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400">
                <a:latin typeface="Gill Sans Light"/>
                <a:ea typeface="Gill Sans Light"/>
                <a:cs typeface="Gill Sans Light"/>
                <a:sym typeface="Gill Sans Light"/>
              </a:defRPr>
            </a:lvl1pPr>
          </a:lstStyle>
          <a:p>
            <a:pPr lvl="0">
              <a:defRPr sz="1800"/>
            </a:pPr>
            <a:r>
              <a:rPr sz="4400"/>
              <a:t>ACKNOWLEDGMENT</a:t>
            </a:r>
          </a:p>
        </p:txBody>
      </p:sp>
      <p:sp>
        <p:nvSpPr>
          <p:cNvPr id="110" name="Shape 110"/>
          <p:cNvSpPr/>
          <p:nvPr/>
        </p:nvSpPr>
        <p:spPr>
          <a:xfrm>
            <a:off x="931350" y="2413386"/>
            <a:ext cx="47626210" cy="815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4800">
                <a:solidFill>
                  <a:srgbClr val="FFFFFF"/>
                </a:solidFill>
                <a:latin typeface="Gill Sans SemiBold"/>
                <a:ea typeface="Gill Sans SemiBold"/>
                <a:cs typeface="Gill Sans SemiBold"/>
                <a:sym typeface="Gill Sans SemiBold"/>
              </a:defRPr>
            </a:lvl1pPr>
          </a:lstStyle>
          <a:p>
            <a:pPr lvl="0">
              <a:defRPr spc="0" sz="1800">
                <a:solidFill>
                  <a:srgbClr val="000000"/>
                </a:solidFill>
              </a:defRPr>
            </a:pPr>
            <a:r>
              <a:rPr spc="300" sz="4800">
                <a:solidFill>
                  <a:srgbClr val="FFFFFF"/>
                </a:solidFill>
              </a:rPr>
              <a:t>Department of Computing and Software, McMaster University</a:t>
            </a:r>
          </a:p>
        </p:txBody>
      </p:sp>
      <p:sp>
        <p:nvSpPr>
          <p:cNvPr id="111" name="Shape 111"/>
          <p:cNvSpPr/>
          <p:nvPr/>
        </p:nvSpPr>
        <p:spPr>
          <a:xfrm>
            <a:off x="33496616" y="14875639"/>
            <a:ext cx="15423786" cy="8729276"/>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a:latin typeface="Calibri"/>
                <a:ea typeface="Calibri"/>
                <a:cs typeface="Calibri"/>
                <a:sym typeface="Calibri"/>
              </a:defRPr>
            </a:pPr>
          </a:p>
        </p:txBody>
      </p:sp>
      <p:sp>
        <p:nvSpPr>
          <p:cNvPr id="112" name="Shape 112"/>
          <p:cNvSpPr/>
          <p:nvPr/>
        </p:nvSpPr>
        <p:spPr>
          <a:xfrm>
            <a:off x="37151257" y="15069376"/>
            <a:ext cx="7375229"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pc="300" sz="6000">
                <a:latin typeface="Gill Sans Light"/>
                <a:ea typeface="Gill Sans Light"/>
                <a:cs typeface="Gill Sans Light"/>
                <a:sym typeface="Gill Sans Light"/>
              </a:defRPr>
            </a:lvl1pPr>
          </a:lstStyle>
          <a:p>
            <a:pPr lvl="0">
              <a:defRPr spc="0" sz="1800"/>
            </a:pPr>
            <a:r>
              <a:rPr spc="300" sz="6000"/>
              <a:t>ANALYSIS </a:t>
            </a:r>
          </a:p>
        </p:txBody>
      </p:sp>
      <p:sp>
        <p:nvSpPr>
          <p:cNvPr id="113" name="Shape 113"/>
          <p:cNvSpPr/>
          <p:nvPr/>
        </p:nvSpPr>
        <p:spPr>
          <a:xfrm>
            <a:off x="34673508" y="32085759"/>
            <a:ext cx="14704093"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4400">
                <a:solidFill>
                  <a:srgbClr val="FFFFFF"/>
                </a:solidFill>
                <a:latin typeface="Gill Sans Light"/>
                <a:ea typeface="Gill Sans Light"/>
                <a:cs typeface="Gill Sans Light"/>
                <a:sym typeface="Gill Sans Light"/>
              </a:defRPr>
            </a:lvl1pPr>
          </a:lstStyle>
          <a:p>
            <a:pPr lvl="0">
              <a:defRPr spc="0" sz="1800">
                <a:solidFill>
                  <a:srgbClr val="000000"/>
                </a:solidFill>
              </a:defRPr>
            </a:pPr>
            <a:r>
              <a:rPr spc="300" sz="4400">
                <a:solidFill>
                  <a:srgbClr val="FFFFFF"/>
                </a:solidFill>
              </a:rPr>
              <a:t>assirims@mcmaster.ca :: m.assiri@sau.edu.sa</a:t>
            </a:r>
          </a:p>
        </p:txBody>
      </p:sp>
      <p:sp>
        <p:nvSpPr>
          <p:cNvPr id="114" name="Shape 114"/>
          <p:cNvSpPr/>
          <p:nvPr/>
        </p:nvSpPr>
        <p:spPr>
          <a:xfrm>
            <a:off x="931350" y="5848093"/>
            <a:ext cx="14563916" cy="698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defRPr sz="4400">
                <a:latin typeface="Gill Sans Light"/>
                <a:ea typeface="Gill Sans Light"/>
                <a:cs typeface="Gill Sans Light"/>
                <a:sym typeface="Gill Sans Light"/>
              </a:defRPr>
            </a:lvl1pPr>
          </a:lstStyle>
          <a:p>
            <a:pPr lvl="0">
              <a:defRPr sz="1800"/>
            </a:pPr>
            <a:r>
              <a:rPr sz="4400"/>
              <a:t>In this paper, we present our experiences with modelling an elevator system based on Coloured Petri Net (CPN). With the implementation of several rules and algorithms. We introduce a standard models that assist simulation-based analysis of different algorithms. In this paper, it is mainly shown how elevator system are constructed and modelled into CPN models. A general structure is designed for purpose of being compatible with diverse stations. As a case study, a multi-elevator system is built in a multi-floors building. The results prove the compatibility and applicability of this model on different situations, and the expressive power and convenience of CPN.</a:t>
            </a:r>
          </a:p>
        </p:txBody>
      </p:sp>
      <p:sp>
        <p:nvSpPr>
          <p:cNvPr id="115" name="Shape 115"/>
          <p:cNvSpPr/>
          <p:nvPr/>
        </p:nvSpPr>
        <p:spPr>
          <a:xfrm>
            <a:off x="791065" y="21655439"/>
            <a:ext cx="14562984" cy="3901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just">
              <a:defRPr sz="1800"/>
            </a:pPr>
            <a:r>
              <a:rPr sz="4400">
                <a:solidFill>
                  <a:srgbClr val="4BACC6"/>
                </a:solidFill>
                <a:latin typeface="Gill Sans"/>
                <a:ea typeface="Gill Sans"/>
                <a:cs typeface="Gill Sans"/>
                <a:sym typeface="Gill Sans"/>
              </a:rPr>
              <a:t>	Our model is independent on the number of floors and elevators, it covers in substantial detail different stages of the. elevator system. We believe our model is flexible enough to be</a:t>
            </a:r>
            <a:r>
              <a:rPr>
                <a:solidFill>
                  <a:srgbClr val="4BACC6"/>
                </a:solidFill>
                <a:latin typeface="Calibri"/>
                <a:ea typeface="Calibri"/>
                <a:cs typeface="Calibri"/>
                <a:sym typeface="Calibri"/>
              </a:rPr>
              <a:t> </a:t>
            </a:r>
            <a:r>
              <a:rPr sz="4400">
                <a:solidFill>
                  <a:srgbClr val="4BACC6"/>
                </a:solidFill>
                <a:latin typeface="Gill Sans"/>
                <a:ea typeface="Gill Sans"/>
                <a:cs typeface="Gill Sans"/>
                <a:sym typeface="Gill Sans"/>
              </a:rPr>
              <a:t>adapted to different algorithms and rules, and may eventually</a:t>
            </a:r>
            <a:r>
              <a:rPr>
                <a:solidFill>
                  <a:srgbClr val="4BACC6"/>
                </a:solidFill>
                <a:latin typeface="Calibri"/>
                <a:ea typeface="Calibri"/>
                <a:cs typeface="Calibri"/>
                <a:sym typeface="Calibri"/>
              </a:rPr>
              <a:t> </a:t>
            </a:r>
            <a:r>
              <a:rPr sz="4400">
                <a:solidFill>
                  <a:srgbClr val="4BACC6"/>
                </a:solidFill>
                <a:latin typeface="Gill Sans"/>
                <a:ea typeface="Gill Sans"/>
                <a:cs typeface="Gill Sans"/>
                <a:sym typeface="Gill Sans"/>
              </a:rPr>
              <a:t>evolve in a ’standard’ formal model of the elevator system.</a:t>
            </a:r>
            <a:endParaRPr>
              <a:latin typeface="Calibri"/>
              <a:ea typeface="Calibri"/>
              <a:cs typeface="Calibri"/>
              <a:sym typeface="Calibri"/>
            </a:endParaRPr>
          </a:p>
          <a:p>
            <a:pPr lvl="0" algn="just">
              <a:defRPr sz="1800"/>
            </a:pPr>
            <a:r>
              <a:rPr sz="4400">
                <a:solidFill>
                  <a:srgbClr val="4BACC6"/>
                </a:solidFill>
                <a:latin typeface="Gill Sans"/>
                <a:ea typeface="Gill Sans"/>
                <a:cs typeface="Gill Sans"/>
                <a:sym typeface="Gill Sans"/>
              </a:rPr>
              <a:t> </a:t>
            </a:r>
          </a:p>
        </p:txBody>
      </p:sp>
      <p:sp>
        <p:nvSpPr>
          <p:cNvPr id="116" name="Shape 116"/>
          <p:cNvSpPr/>
          <p:nvPr/>
        </p:nvSpPr>
        <p:spPr>
          <a:xfrm>
            <a:off x="791067" y="14875253"/>
            <a:ext cx="14704092" cy="6631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just">
              <a:defRPr sz="1800"/>
            </a:pPr>
            <a:r>
              <a:rPr sz="4400">
                <a:latin typeface="Gill Sans Light"/>
                <a:ea typeface="Gill Sans Light"/>
                <a:cs typeface="Gill Sans Light"/>
                <a:sym typeface="Gill Sans Light"/>
              </a:rPr>
              <a:t>	The elevator system is one of the software engineering benchmarks that are frequently used to test the expressive power, readability and convenience of various formal specification techniques. Petri Nets is one of these formal specification techniques. </a:t>
            </a:r>
          </a:p>
          <a:p>
            <a:pPr lvl="0" algn="just">
              <a:defRPr sz="1800"/>
            </a:pPr>
            <a:r>
              <a:rPr sz="1300">
                <a:solidFill>
                  <a:srgbClr val="FFFFFF"/>
                </a:solidFill>
                <a:latin typeface="Gill Sans Light"/>
                <a:ea typeface="Gill Sans Light"/>
                <a:cs typeface="Gill Sans Light"/>
                <a:sym typeface="Gill Sans Light"/>
              </a:rPr>
              <a:t>L</a:t>
            </a:r>
            <a:endParaRPr sz="4400">
              <a:solidFill>
                <a:srgbClr val="FFFFFF"/>
              </a:solidFill>
              <a:latin typeface="Gill Sans Light"/>
              <a:ea typeface="Gill Sans Light"/>
              <a:cs typeface="Gill Sans Light"/>
              <a:sym typeface="Gill Sans Light"/>
            </a:endParaRPr>
          </a:p>
          <a:p>
            <a:pPr lvl="0" algn="just">
              <a:defRPr sz="1800"/>
            </a:pPr>
            <a:r>
              <a:rPr sz="4400">
                <a:latin typeface="Gill Sans Light"/>
                <a:ea typeface="Gill Sans Light"/>
                <a:cs typeface="Gill Sans Light"/>
                <a:sym typeface="Gill Sans Light"/>
              </a:rPr>
              <a:t>	Nevertheless all the previous models are either static, i.e. dependent on a particular values of numbers of elevators and floors (often one place was required for each elevator car), or the concept of colour as a data type was not fully utilized, or other formalisms as UML were substantially involved. </a:t>
            </a:r>
          </a:p>
        </p:txBody>
      </p:sp>
      <p:sp>
        <p:nvSpPr>
          <p:cNvPr id="117" name="Shape 117"/>
          <p:cNvSpPr/>
          <p:nvPr/>
        </p:nvSpPr>
        <p:spPr>
          <a:xfrm>
            <a:off x="16934039" y="5735855"/>
            <a:ext cx="15555214" cy="9220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defRPr sz="4400">
                <a:latin typeface="Gill Sans Light"/>
                <a:ea typeface="Gill Sans Light"/>
                <a:cs typeface="Gill Sans Light"/>
                <a:sym typeface="Gill Sans Light"/>
              </a:defRPr>
            </a:lvl1pPr>
          </a:lstStyle>
          <a:p>
            <a:pPr lvl="0">
              <a:defRPr sz="1800"/>
            </a:pPr>
            <a:r>
              <a:rPr sz="4400"/>
              <a:t>Coloured Petri Nets (CPN) is an extension of Petri Nets that is often used to model behaviours of rather complex systems. CPN preserves useful properties of Petri Nets and at the same time extends initial formalism to allow the distinction between tokens. Coloured Petri Nets is a graphical language for constructing models of concurrent systems and analyzing their properties. CPN is a discrete-event modelling language combining the capabilities of Petri nets with the capabilities of a high-level programming language. Petri nets provides the foundation of the graphical notation and the basic primitives for modelling concurrency, communication, and synchronization. CPN allows tokens to have a data value attached to them. Such attached data value is called token colour. Although the colour can be of arbitrarily complex type, places in CPN usually contain tokens of one type. This type is called colour set of the place. </a:t>
            </a:r>
            <a:endParaRPr sz="1200"/>
          </a:p>
        </p:txBody>
      </p:sp>
      <p:sp>
        <p:nvSpPr>
          <p:cNvPr id="118" name="Shape 118"/>
          <p:cNvSpPr/>
          <p:nvPr/>
        </p:nvSpPr>
        <p:spPr>
          <a:xfrm flipV="1">
            <a:off x="-10133" y="31901017"/>
            <a:ext cx="49469040" cy="228602"/>
          </a:xfrm>
          <a:prstGeom prst="rect">
            <a:avLst/>
          </a:prstGeom>
          <a:solidFill>
            <a:srgbClr val="4BACC6"/>
          </a:solidFill>
          <a:ln w="12700">
            <a:miter lim="400000"/>
          </a:ln>
        </p:spPr>
        <p:txBody>
          <a:bodyPr lIns="0" tIns="0" rIns="0" bIns="0" anchor="ctr"/>
          <a:lstStyle/>
          <a:p>
            <a:pPr lvl="0" algn="ctr">
              <a:defRPr>
                <a:solidFill>
                  <a:srgbClr val="FFFFFF"/>
                </a:solidFill>
                <a:latin typeface="Calibri"/>
                <a:ea typeface="Calibri"/>
                <a:cs typeface="Calibri"/>
                <a:sym typeface="Calibri"/>
              </a:defRPr>
            </a:pPr>
          </a:p>
        </p:txBody>
      </p:sp>
      <p:sp>
        <p:nvSpPr>
          <p:cNvPr id="119" name="Shape 119"/>
          <p:cNvSpPr/>
          <p:nvPr/>
        </p:nvSpPr>
        <p:spPr>
          <a:xfrm>
            <a:off x="36000639" y="4610860"/>
            <a:ext cx="11584618"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pc="300" sz="6000">
                <a:latin typeface="Gill Sans Light"/>
                <a:ea typeface="Gill Sans Light"/>
                <a:cs typeface="Gill Sans Light"/>
                <a:sym typeface="Gill Sans Light"/>
              </a:defRPr>
            </a:lvl1pPr>
          </a:lstStyle>
          <a:p>
            <a:pPr lvl="0">
              <a:defRPr spc="0" sz="1800"/>
            </a:pPr>
            <a:r>
              <a:rPr spc="300" sz="6000"/>
              <a:t>The System-Cycle Sub-Model </a:t>
            </a:r>
          </a:p>
        </p:txBody>
      </p:sp>
      <p:sp>
        <p:nvSpPr>
          <p:cNvPr id="120" name="Shape 120"/>
          <p:cNvSpPr/>
          <p:nvPr/>
        </p:nvSpPr>
        <p:spPr>
          <a:xfrm>
            <a:off x="33742051" y="16142357"/>
            <a:ext cx="14957732" cy="698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defRPr sz="4400">
                <a:latin typeface="Gill Sans Light"/>
                <a:ea typeface="Gill Sans Light"/>
                <a:cs typeface="Gill Sans Light"/>
                <a:sym typeface="Gill Sans Light"/>
              </a:defRPr>
            </a:lvl1pPr>
          </a:lstStyle>
          <a:p>
            <a:pPr lvl="0">
              <a:defRPr sz="1800"/>
            </a:pPr>
            <a:r>
              <a:rPr sz="4400"/>
              <a:t>… Two analysis techniques were applied. The first technique is the reachability analysis by means of the State Space tool. The tool verified and generated an automatic report. The proposed model has a number of dead markings that occur in cases such as a placed hall call with no appropriate car to be assigned to. The transition Maintain is a dead transition, which is an indicator that no error was catch by the The System-Cycle Sub-Model … The second technique is the simulation-based analysis by means of CPN Tools. This technique is flexible but also time-consuming. The model was simulated with two hundred thousand calls for each available algorithms, and the entire definition of the system was achievable. </a:t>
            </a:r>
          </a:p>
        </p:txBody>
      </p:sp>
      <p:sp>
        <p:nvSpPr>
          <p:cNvPr id="121" name="Shape 121"/>
          <p:cNvSpPr/>
          <p:nvPr/>
        </p:nvSpPr>
        <p:spPr>
          <a:xfrm>
            <a:off x="16711930" y="18004265"/>
            <a:ext cx="15777323" cy="1270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just">
              <a:defRPr sz="1800"/>
            </a:pPr>
            <a:r>
              <a:rPr sz="4400">
                <a:latin typeface="Gill Sans Light"/>
                <a:ea typeface="Gill Sans Light"/>
                <a:cs typeface="Gill Sans Light"/>
                <a:sym typeface="Gill Sans Light"/>
              </a:rPr>
              <a:t>Due to the complexity of the elevator system, and the desired flexibility of the structure, the proposed model is composed of five major (interconnected, but independent) sub-models. They are the car-structure sub-model, the hall-call sub-model, the car-call sub-model, the system-cycle sub-model, and the </a:t>
            </a:r>
            <a:r>
              <a:rPr i="1" sz="4400">
                <a:latin typeface="Gill Sans Light"/>
                <a:ea typeface="Gill Sans Light"/>
                <a:cs typeface="Gill Sans Light"/>
                <a:sym typeface="Gill Sans Light"/>
              </a:rPr>
              <a:t>hierarchical parking-optimizer model</a:t>
            </a:r>
            <a:r>
              <a:rPr sz="4400">
                <a:latin typeface="Gill Sans Light"/>
                <a:ea typeface="Gill Sans Light"/>
                <a:cs typeface="Gill Sans Light"/>
                <a:sym typeface="Gill Sans Light"/>
              </a:rPr>
              <a:t>. The functions and connection between models are can be described as follows: The car-structure sub-model represents the elevator cars. It is at the centre of all other sub-models that control the elevator’s cars concurrently. Typically, an elevator car is requested through two types of controls, either a hall-call or a car-call. As names suggest, a hall-call is placed by pressing the button located in a hallway of a given floor while a car-call is place by pressing the button inside the car of the elevator. When a hall call is placed, the hall-call sub-model, relying on algorithms, will assign appropriately the hall call to a car of the car-structure sub-model. Similarly, the car-call sub-model coordinates the placed car calls with the cars of the car-structure sub-model. The system- cycle sub-model operates the cars of the car-structure sub-model to service the requested calls. Finally, the parking-optimizer model reduces the waiting time between the placing hall call and the arrival of the assigned car by electing constantly the holding floors of the idle cars. </a:t>
            </a:r>
          </a:p>
        </p:txBody>
      </p:sp>
      <p:sp>
        <p:nvSpPr>
          <p:cNvPr id="122" name="Shape 122"/>
          <p:cNvSpPr/>
          <p:nvPr/>
        </p:nvSpPr>
        <p:spPr>
          <a:xfrm>
            <a:off x="414523" y="25847774"/>
            <a:ext cx="15439509" cy="5571762"/>
          </a:xfrm>
          <a:prstGeom prst="rect">
            <a:avLst/>
          </a:prstGeom>
          <a:solidFill>
            <a:srgbClr val="FFFFFF"/>
          </a:solidFill>
          <a:ln w="25400">
            <a:solidFill>
              <a:srgbClr val="4F81BD"/>
            </a:solidFill>
          </a:ln>
          <a:effectLst>
            <a:outerShdw sx="100000" sy="100000" kx="0" ky="0" algn="b" rotWithShape="0" blurRad="38100" dist="23000" dir="5400000">
              <a:srgbClr val="000000">
                <a:alpha val="35000"/>
              </a:srgbClr>
            </a:outerShdw>
          </a:effectLst>
        </p:spPr>
        <p:txBody>
          <a:bodyPr lIns="45718" tIns="45718" rIns="45718" bIns="45718" anchor="ctr"/>
          <a:lstStyle/>
          <a:p>
            <a:pPr lvl="0">
              <a:defRPr sz="4400">
                <a:latin typeface="Gill Sans Light"/>
                <a:ea typeface="Gill Sans Light"/>
                <a:cs typeface="Gill Sans Light"/>
                <a:sym typeface="Gill Sans Light"/>
              </a:defRPr>
            </a:pPr>
          </a:p>
        </p:txBody>
      </p:sp>
      <p:sp>
        <p:nvSpPr>
          <p:cNvPr id="123" name="Shape 123"/>
          <p:cNvSpPr/>
          <p:nvPr/>
        </p:nvSpPr>
        <p:spPr>
          <a:xfrm>
            <a:off x="414522" y="25936810"/>
            <a:ext cx="15439509" cy="95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pc="300" sz="6000">
                <a:latin typeface="Gill Sans Light"/>
                <a:ea typeface="Gill Sans Light"/>
                <a:cs typeface="Gill Sans Light"/>
                <a:sym typeface="Gill Sans Light"/>
              </a:defRPr>
            </a:lvl1pPr>
          </a:lstStyle>
          <a:p>
            <a:pPr lvl="0">
              <a:defRPr spc="0" sz="1800"/>
            </a:pPr>
            <a:r>
              <a:rPr spc="300" sz="6000"/>
              <a:t>THE ELEVATOR SYSTEM </a:t>
            </a:r>
          </a:p>
        </p:txBody>
      </p:sp>
      <p:sp>
        <p:nvSpPr>
          <p:cNvPr id="124" name="Shape 124"/>
          <p:cNvSpPr/>
          <p:nvPr/>
        </p:nvSpPr>
        <p:spPr>
          <a:xfrm>
            <a:off x="791066" y="26908004"/>
            <a:ext cx="14562984" cy="3901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defRPr sz="4400">
                <a:latin typeface="Gill Sans Light"/>
                <a:ea typeface="Gill Sans Light"/>
                <a:cs typeface="Gill Sans Light"/>
                <a:sym typeface="Gill Sans Light"/>
              </a:defRPr>
            </a:lvl1pPr>
          </a:lstStyle>
          <a:p>
            <a:pPr lvl="0">
              <a:defRPr sz="1800"/>
            </a:pPr>
            <a:r>
              <a:rPr sz="4400"/>
              <a:t>… such systems are usually very complex as they require controlling multiple elevators by a centralized control mechanism. The complexity of those elevator arise from the need for scheduling, resource allocation, and stochastic control, to name a few. Handling these jobs usually results in systems behaving as discrete event systems …</a:t>
            </a:r>
          </a:p>
        </p:txBody>
      </p:sp>
      <p:pic>
        <p:nvPicPr>
          <p:cNvPr id="125" name="image3.png"/>
          <p:cNvPicPr/>
          <p:nvPr/>
        </p:nvPicPr>
        <p:blipFill>
          <a:blip r:embed="rId6">
            <a:extLst/>
          </a:blip>
          <a:stretch>
            <a:fillRect/>
          </a:stretch>
        </p:blipFill>
        <p:spPr>
          <a:xfrm>
            <a:off x="33651958" y="6061630"/>
            <a:ext cx="14816741" cy="7998001"/>
          </a:xfrm>
          <a:prstGeom prst="rect">
            <a:avLst/>
          </a:prstGeom>
          <a:ln w="12700">
            <a:miter lim="400000"/>
          </a:ln>
        </p:spPr>
      </p:pic>
      <p:pic>
        <p:nvPicPr>
          <p:cNvPr id="126" name="image4.jpeg"/>
          <p:cNvPicPr/>
          <p:nvPr/>
        </p:nvPicPr>
        <p:blipFill>
          <a:blip r:embed="rId7">
            <a:extLst/>
          </a:blip>
          <a:stretch>
            <a:fillRect/>
          </a:stretch>
        </p:blipFill>
        <p:spPr>
          <a:xfrm>
            <a:off x="39124371" y="29001808"/>
            <a:ext cx="3429002" cy="2222502"/>
          </a:xfrm>
          <a:prstGeom prst="rect">
            <a:avLst/>
          </a:prstGeom>
          <a:ln w="12700">
            <a:miter lim="400000"/>
          </a:ln>
        </p:spPr>
      </p:pic>
      <p:pic>
        <p:nvPicPr>
          <p:cNvPr id="127" name="image5.png"/>
          <p:cNvPicPr/>
          <p:nvPr/>
        </p:nvPicPr>
        <p:blipFill>
          <a:blip r:embed="rId8">
            <a:extLst/>
          </a:blip>
          <a:stretch>
            <a:fillRect/>
          </a:stretch>
        </p:blipFill>
        <p:spPr>
          <a:xfrm>
            <a:off x="34041757" y="29117038"/>
            <a:ext cx="2829810" cy="1992038"/>
          </a:xfrm>
          <a:prstGeom prst="rect">
            <a:avLst/>
          </a:prstGeom>
          <a:ln w="12700">
            <a:miter lim="400000"/>
          </a:ln>
        </p:spPr>
      </p:pic>
      <p:pic>
        <p:nvPicPr>
          <p:cNvPr id="128" name="image6.jpeg"/>
          <p:cNvPicPr/>
          <p:nvPr/>
        </p:nvPicPr>
        <p:blipFill>
          <a:blip r:embed="rId9">
            <a:extLst/>
          </a:blip>
          <a:stretch>
            <a:fillRect/>
          </a:stretch>
        </p:blipFill>
        <p:spPr>
          <a:xfrm>
            <a:off x="45391970" y="29637725"/>
            <a:ext cx="2490597" cy="1028726"/>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894498"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894498"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894498"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894498"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