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6" r:id="rId6"/>
    <p:sldId id="25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665"/>
    <a:srgbClr val="F66758"/>
    <a:srgbClr val="F54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91F4E-684F-4846-AEAE-AA97608E4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44621C-445B-4ACD-8666-14191F851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95089C-7408-49F4-BD49-25472ADB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B4F4-FDD1-41AE-AFE1-3C44ED5E8D5A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694355-45EB-45B7-B70B-5DA9A9A0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E30808-2C9B-4FC8-90EF-05263825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CF03-113F-4584-89BE-64CA85DED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90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0073C-D388-4B43-84AE-F7E60E17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3FDC64-0698-4CEE-B2E4-081B6C166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1851BB-7BF9-4BF1-B293-1536E67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B4F4-FDD1-41AE-AFE1-3C44ED5E8D5A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6A7A88-6FC7-49E5-82AA-38D0485B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9851D3-A1DC-4C14-A58D-AF39DE50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CF03-113F-4584-89BE-64CA85DED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33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A6F333-60C2-486E-9BDE-F90B64C59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52C9D4-3DCE-4271-9FF4-949702E84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3A2AC1-2C5F-49BE-865E-D4064D07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B4F4-FDD1-41AE-AFE1-3C44ED5E8D5A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10D358-C1D1-42B8-B859-694E21A5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B641F7-7596-4A15-9877-DFEFF033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CF03-113F-4584-89BE-64CA85DED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30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AE2E0-9127-47A2-965C-B1118ED5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0E9C02-0665-4EBF-97B4-A252D5237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6B85BE-D1E2-4CFE-8881-593A6412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B4F4-FDD1-41AE-AFE1-3C44ED5E8D5A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E41068-359D-475A-B67D-20232D64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247AAF-15E8-46CC-B340-1807196E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CF03-113F-4584-89BE-64CA85DED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18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6BB48-9840-403D-887B-0B94D8D1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812750-14BC-4ACC-86EF-54AEEEE4F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A5E0C5-01A2-4058-B53B-D0AB49AE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B4F4-FDD1-41AE-AFE1-3C44ED5E8D5A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31CEB9-7C4C-43D2-BF94-526BBEEE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BDFD8D-188F-4F3B-BF41-C397236F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CF03-113F-4584-89BE-64CA85DED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71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374F8-0ADF-4175-9B91-9C8EBFA1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CF419E-23B7-4109-906F-F90F54258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6003BA-7243-4E99-BDE5-CA50266B2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89634D-06D0-4C46-B2A1-715076D9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B4F4-FDD1-41AE-AFE1-3C44ED5E8D5A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6BB900-AF1B-4008-BBD8-CEA6E785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BAD7C6-B9A0-4CD6-92BC-4D39EC40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CF03-113F-4584-89BE-64CA85DED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6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C6641-531C-4300-8AB8-5A1905EC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4B1613-FC26-4F16-868D-8113E5DDE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1EC402-1EFE-4B99-AF3F-1D0E92517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601213-62A2-4C47-9BAB-00C457195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073AEF-DDDF-48B5-A356-F7AC7AA9E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DFCC32-E8F1-4041-9779-C899DD37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B4F4-FDD1-41AE-AFE1-3C44ED5E8D5A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865F82-63F0-4D6F-8B03-1B5E16108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8D90AD-F834-4F00-ADC9-CFFDA4D8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CF03-113F-4584-89BE-64CA85DED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24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24ECF-B073-430D-AFA0-4A50F2C4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DAC6981-5F99-4161-9589-CF3F66A2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B4F4-FDD1-41AE-AFE1-3C44ED5E8D5A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3FC2EB-D1FE-4F06-B94E-1204721C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C0EB50-B97F-4AA6-B3DA-1641E395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CF03-113F-4584-89BE-64CA85DED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58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D64B65-9059-47A0-81C9-FEDAE991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B4F4-FDD1-41AE-AFE1-3C44ED5E8D5A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A837785-268B-4F26-85DD-3FE661A7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6C14CA-51EC-48ED-A167-E6FFCCD3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CF03-113F-4584-89BE-64CA85DED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59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E3220-A083-4521-97C0-4651E478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741D7F-566B-474A-AD70-89603546C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F1A819-F1F5-4D54-9974-67C485332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AA418C-3A7C-4761-B7D7-913C11E3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B4F4-FDD1-41AE-AFE1-3C44ED5E8D5A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2EEC12-1B9B-42DB-A6E0-15447F27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80571F-B36F-4B80-AF50-F3C914CE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CF03-113F-4584-89BE-64CA85DED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38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068F6-7E57-4EB7-888E-770EBE2B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0DD732-9F4D-4E9F-86D7-942FF0CB2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28D2CF-34C5-4AD7-A309-5B96D6510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0EE546-EBBF-4A80-A72B-DB5A11A9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B4F4-FDD1-41AE-AFE1-3C44ED5E8D5A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B921B9-263C-417C-BDE6-F8D8A4CC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E24372-4DC7-4ABD-92F6-16800D81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CF03-113F-4584-89BE-64CA85DED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9F9F6B-03DE-4440-BF96-1F059542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7C8CD5-BAC9-452A-BF28-9697DD5D5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3D714F-7E36-493E-A621-E2EA3120C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5B4F4-FDD1-41AE-AFE1-3C44ED5E8D5A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19F70D-2E84-4587-AE19-0F66AEE1B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D877D1-0E1B-4DAC-B98A-DD40E9642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1CF03-113F-4584-89BE-64CA85DED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05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069660C-D28D-4EB8-B717-1EE9CCD166BB}"/>
              </a:ext>
            </a:extLst>
          </p:cNvPr>
          <p:cNvSpPr/>
          <p:nvPr/>
        </p:nvSpPr>
        <p:spPr>
          <a:xfrm>
            <a:off x="2001078" y="1868557"/>
            <a:ext cx="78717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GamePlay</a:t>
            </a:r>
            <a:r>
              <a:rPr lang="pt-BR" dirty="0"/>
              <a:t>:</a:t>
            </a:r>
          </a:p>
          <a:p>
            <a:r>
              <a:rPr lang="pt-BR" dirty="0"/>
              <a:t>Consistira em função do tempo, com o passar do tempo a barra diminuirá.</a:t>
            </a:r>
          </a:p>
          <a:p>
            <a:r>
              <a:rPr lang="pt-BR" dirty="0"/>
              <a:t>Cada vez que uma vacina for injetada no vírus com a cor correspondente a barra de tempo </a:t>
            </a:r>
            <a:r>
              <a:rPr lang="pt-BR" dirty="0" err="1"/>
              <a:t>tera</a:t>
            </a:r>
            <a:r>
              <a:rPr lang="pt-BR" dirty="0"/>
              <a:t> um Acréscimo, e o jogador ganha 100 pontos.</a:t>
            </a:r>
          </a:p>
          <a:p>
            <a:r>
              <a:rPr lang="pt-BR" dirty="0"/>
              <a:t>Em caso de erro a barra além de diminuir com um tempo tem um decréscimo extra devido ao erro.</a:t>
            </a:r>
          </a:p>
          <a:p>
            <a:r>
              <a:rPr lang="pt-BR" dirty="0"/>
              <a:t>A velocidade dos vírus na tela aumentará conforme for avançando de tela, se estabilizando em uma velocidade x, máxima. </a:t>
            </a:r>
          </a:p>
        </p:txBody>
      </p:sp>
    </p:spTree>
    <p:extLst>
      <p:ext uri="{BB962C8B-B14F-4D97-AF65-F5344CB8AC3E}">
        <p14:creationId xmlns:p14="http://schemas.microsoft.com/office/powerpoint/2010/main" val="150622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44E0AEC-9FAD-4ADC-9848-24D2B6E48EF6}"/>
              </a:ext>
            </a:extLst>
          </p:cNvPr>
          <p:cNvGrpSpPr/>
          <p:nvPr/>
        </p:nvGrpSpPr>
        <p:grpSpPr>
          <a:xfrm>
            <a:off x="424069" y="556407"/>
            <a:ext cx="11343861" cy="6022651"/>
            <a:chOff x="424069" y="556407"/>
            <a:chExt cx="11343861" cy="602265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E21812A1-0FE3-4CFB-8C93-027D2F017901}"/>
                </a:ext>
              </a:extLst>
            </p:cNvPr>
            <p:cNvSpPr/>
            <p:nvPr/>
          </p:nvSpPr>
          <p:spPr>
            <a:xfrm>
              <a:off x="424069" y="556407"/>
              <a:ext cx="11343861" cy="58707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D22028D-663C-48FC-9342-298CC9456854}"/>
                </a:ext>
              </a:extLst>
            </p:cNvPr>
            <p:cNvSpPr/>
            <p:nvPr/>
          </p:nvSpPr>
          <p:spPr>
            <a:xfrm>
              <a:off x="9210262" y="821634"/>
              <a:ext cx="2252869" cy="30479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0044A86B-85D9-4FA0-84E5-607E4384F6BB}"/>
                </a:ext>
              </a:extLst>
            </p:cNvPr>
            <p:cNvSpPr/>
            <p:nvPr/>
          </p:nvSpPr>
          <p:spPr>
            <a:xfrm>
              <a:off x="9210262" y="821633"/>
              <a:ext cx="1219199" cy="30480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8B153E04-AA99-4AF9-9E69-AF4BA33F09D1}"/>
                </a:ext>
              </a:extLst>
            </p:cNvPr>
            <p:cNvSpPr txBox="1"/>
            <p:nvPr/>
          </p:nvSpPr>
          <p:spPr>
            <a:xfrm flipH="1">
              <a:off x="9351060" y="1126433"/>
              <a:ext cx="202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Tempo restante</a:t>
              </a:r>
            </a:p>
          </p:txBody>
        </p:sp>
        <p:pic>
          <p:nvPicPr>
            <p:cNvPr id="15" name="Imagem 14" descr="Uma imagem contendo roda&#10;&#10;Descrição gerada automaticamente">
              <a:extLst>
                <a:ext uri="{FF2B5EF4-FFF2-40B4-BE49-F238E27FC236}">
                  <a16:creationId xmlns:a16="http://schemas.microsoft.com/office/drawing/2014/main" id="{4775F3AA-E16F-4BC6-A151-0848D7AE7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074" y="2590404"/>
              <a:ext cx="1219198" cy="1219198"/>
            </a:xfrm>
            <a:prstGeom prst="rect">
              <a:avLst/>
            </a:prstGeom>
          </p:spPr>
        </p:pic>
        <p:pic>
          <p:nvPicPr>
            <p:cNvPr id="17" name="Imagem 16" descr="Uma imagem contendo transporte, roda&#10;&#10;Descrição gerada automaticamente">
              <a:extLst>
                <a:ext uri="{FF2B5EF4-FFF2-40B4-BE49-F238E27FC236}">
                  <a16:creationId xmlns:a16="http://schemas.microsoft.com/office/drawing/2014/main" id="{C4F7B61B-8D25-493E-8DF9-AF1EA8F07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636" y="2336597"/>
              <a:ext cx="2065329" cy="1376886"/>
            </a:xfrm>
            <a:prstGeom prst="rect">
              <a:avLst/>
            </a:prstGeom>
          </p:spPr>
        </p:pic>
        <p:pic>
          <p:nvPicPr>
            <p:cNvPr id="19" name="Imagem 18" descr="Uma imagem contendo transporte, roda&#10;&#10;Descrição gerada automaticamente">
              <a:extLst>
                <a:ext uri="{FF2B5EF4-FFF2-40B4-BE49-F238E27FC236}">
                  <a16:creationId xmlns:a16="http://schemas.microsoft.com/office/drawing/2014/main" id="{4D9A4950-6FF5-4590-B672-54853C109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8752" y="1638656"/>
              <a:ext cx="1414108" cy="1290101"/>
            </a:xfrm>
            <a:prstGeom prst="rect">
              <a:avLst/>
            </a:prstGeom>
          </p:spPr>
        </p:pic>
        <p:pic>
          <p:nvPicPr>
            <p:cNvPr id="21" name="Imagem 20" descr="Uma imagem contendo panelas, inseto, sapo, pingente&#10;&#10;Descrição gerada automaticamente">
              <a:extLst>
                <a:ext uri="{FF2B5EF4-FFF2-40B4-BE49-F238E27FC236}">
                  <a16:creationId xmlns:a16="http://schemas.microsoft.com/office/drawing/2014/main" id="{F6FFC7CF-C0A7-43A1-92A9-A048E37C8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4984" y="2934502"/>
              <a:ext cx="2009406" cy="1260663"/>
            </a:xfrm>
            <a:prstGeom prst="rect">
              <a:avLst/>
            </a:prstGeom>
          </p:spPr>
        </p:pic>
        <p:pic>
          <p:nvPicPr>
            <p:cNvPr id="22" name="Imagem 21" descr="Uma imagem contendo transporte, roda&#10;&#10;Descrição gerada automaticamente">
              <a:extLst>
                <a:ext uri="{FF2B5EF4-FFF2-40B4-BE49-F238E27FC236}">
                  <a16:creationId xmlns:a16="http://schemas.microsoft.com/office/drawing/2014/main" id="{B2FAD092-25E2-4705-BD09-1D5521F9E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2778" y="3958038"/>
              <a:ext cx="1767264" cy="1178176"/>
            </a:xfrm>
            <a:prstGeom prst="rect">
              <a:avLst/>
            </a:prstGeom>
          </p:spPr>
        </p:pic>
        <p:pic>
          <p:nvPicPr>
            <p:cNvPr id="23" name="Imagem 22" descr="Uma imagem contendo roda&#10;&#10;Descrição gerada automaticamente">
              <a:extLst>
                <a:ext uri="{FF2B5EF4-FFF2-40B4-BE49-F238E27FC236}">
                  <a16:creationId xmlns:a16="http://schemas.microsoft.com/office/drawing/2014/main" id="{926334D9-72C5-4561-8D48-271EA113F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563" y="2733417"/>
              <a:ext cx="1219198" cy="1219198"/>
            </a:xfrm>
            <a:prstGeom prst="rect">
              <a:avLst/>
            </a:prstGeom>
          </p:spPr>
        </p:pic>
        <p:pic>
          <p:nvPicPr>
            <p:cNvPr id="24" name="Imagem 23" descr="Uma imagem contendo transporte, roda&#10;&#10;Descrição gerada automaticamente">
              <a:extLst>
                <a:ext uri="{FF2B5EF4-FFF2-40B4-BE49-F238E27FC236}">
                  <a16:creationId xmlns:a16="http://schemas.microsoft.com/office/drawing/2014/main" id="{F617ECF1-A757-4BFC-8437-51B19C434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3541" y="2881600"/>
              <a:ext cx="1200033" cy="1094799"/>
            </a:xfrm>
            <a:prstGeom prst="rect">
              <a:avLst/>
            </a:prstGeom>
          </p:spPr>
        </p:pic>
        <p:pic>
          <p:nvPicPr>
            <p:cNvPr id="25" name="Imagem 24" descr="Uma imagem contendo panelas, inseto, sapo, pingente&#10;&#10;Descrição gerada automaticamente">
              <a:extLst>
                <a:ext uri="{FF2B5EF4-FFF2-40B4-BE49-F238E27FC236}">
                  <a16:creationId xmlns:a16="http://schemas.microsoft.com/office/drawing/2014/main" id="{8BD985F1-331C-4A7D-A6E6-A5834317B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786" y="1229506"/>
              <a:ext cx="2009406" cy="1260663"/>
            </a:xfrm>
            <a:prstGeom prst="rect">
              <a:avLst/>
            </a:prstGeom>
          </p:spPr>
        </p:pic>
        <p:pic>
          <p:nvPicPr>
            <p:cNvPr id="26" name="Imagem 25" descr="Uma imagem contendo panelas, inseto, sapo, pingente&#10;&#10;Descrição gerada automaticamente">
              <a:extLst>
                <a:ext uri="{FF2B5EF4-FFF2-40B4-BE49-F238E27FC236}">
                  <a16:creationId xmlns:a16="http://schemas.microsoft.com/office/drawing/2014/main" id="{AC0C6BF0-6871-4246-B2EA-9B5600A94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7265" y="4975459"/>
              <a:ext cx="2009406" cy="1260663"/>
            </a:xfrm>
            <a:prstGeom prst="rect">
              <a:avLst/>
            </a:prstGeom>
          </p:spPr>
        </p:pic>
        <p:pic>
          <p:nvPicPr>
            <p:cNvPr id="27" name="Imagem 26" descr="Uma imagem contendo panelas, inseto, sapo, pingente&#10;&#10;Descrição gerada automaticamente">
              <a:extLst>
                <a:ext uri="{FF2B5EF4-FFF2-40B4-BE49-F238E27FC236}">
                  <a16:creationId xmlns:a16="http://schemas.microsoft.com/office/drawing/2014/main" id="{F6A411D8-4A48-4B12-A5F3-77665866E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394" y="882704"/>
              <a:ext cx="2009406" cy="1260663"/>
            </a:xfrm>
            <a:prstGeom prst="rect">
              <a:avLst/>
            </a:prstGeom>
          </p:spPr>
        </p:pic>
        <p:pic>
          <p:nvPicPr>
            <p:cNvPr id="28" name="Imagem 27" descr="Uma imagem contendo panelas, inseto, sapo, pingente&#10;&#10;Descrição gerada automaticamente">
              <a:extLst>
                <a:ext uri="{FF2B5EF4-FFF2-40B4-BE49-F238E27FC236}">
                  <a16:creationId xmlns:a16="http://schemas.microsoft.com/office/drawing/2014/main" id="{437861FB-5700-4F50-AC61-EDDBF428F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4547" y="928216"/>
              <a:ext cx="2009406" cy="1260663"/>
            </a:xfrm>
            <a:prstGeom prst="rect">
              <a:avLst/>
            </a:prstGeom>
          </p:spPr>
        </p:pic>
        <p:pic>
          <p:nvPicPr>
            <p:cNvPr id="29" name="Imagem 28" descr="Uma imagem contendo transporte, roda&#10;&#10;Descrição gerada automaticamente">
              <a:extLst>
                <a:ext uri="{FF2B5EF4-FFF2-40B4-BE49-F238E27FC236}">
                  <a16:creationId xmlns:a16="http://schemas.microsoft.com/office/drawing/2014/main" id="{06CA49BF-A2A2-4AED-8816-5F5EE2FAA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5058" y="2124530"/>
              <a:ext cx="1509235" cy="1376886"/>
            </a:xfrm>
            <a:prstGeom prst="rect">
              <a:avLst/>
            </a:prstGeom>
          </p:spPr>
        </p:pic>
        <p:pic>
          <p:nvPicPr>
            <p:cNvPr id="31" name="Imagem 30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AC384B79-3D65-4573-8567-CBEC3BEB4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337" y="4917270"/>
              <a:ext cx="1290709" cy="1290709"/>
            </a:xfrm>
            <a:prstGeom prst="rect">
              <a:avLst/>
            </a:prstGeom>
          </p:spPr>
        </p:pic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1049A349-F6F6-4651-A229-00EC60695769}"/>
                </a:ext>
              </a:extLst>
            </p:cNvPr>
            <p:cNvSpPr txBox="1"/>
            <p:nvPr/>
          </p:nvSpPr>
          <p:spPr>
            <a:xfrm flipH="1">
              <a:off x="674712" y="786897"/>
              <a:ext cx="2092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Pontuação</a:t>
              </a:r>
              <a:r>
                <a:rPr lang="pt-BR" dirty="0"/>
                <a:t>: 1280</a:t>
              </a:r>
            </a:p>
          </p:txBody>
        </p:sp>
        <p:pic>
          <p:nvPicPr>
            <p:cNvPr id="34" name="Imagem 33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BE8ABFB6-07E6-424A-9FBF-C0B101DE0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3044" y="1869841"/>
              <a:ext cx="2824940" cy="2824940"/>
            </a:xfrm>
            <a:prstGeom prst="rect">
              <a:avLst/>
            </a:prstGeom>
          </p:spPr>
        </p:pic>
        <p:pic>
          <p:nvPicPr>
            <p:cNvPr id="36" name="Imagem 35" descr="Uma imagem contendo avião&#10;&#10;Descrição gerada automaticamente">
              <a:extLst>
                <a:ext uri="{FF2B5EF4-FFF2-40B4-BE49-F238E27FC236}">
                  <a16:creationId xmlns:a16="http://schemas.microsoft.com/office/drawing/2014/main" id="{26AA5879-DDC9-4A0D-8385-11A6C0EC6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74688">
              <a:off x="2995788" y="3596699"/>
              <a:ext cx="2982359" cy="2982359"/>
            </a:xfrm>
            <a:prstGeom prst="rect">
              <a:avLst/>
            </a:prstGeom>
          </p:spPr>
        </p:pic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CA640D46-260A-41D0-80E7-4C54C02E3F23}"/>
                </a:ext>
              </a:extLst>
            </p:cNvPr>
            <p:cNvGrpSpPr/>
            <p:nvPr/>
          </p:nvGrpSpPr>
          <p:grpSpPr>
            <a:xfrm>
              <a:off x="9790719" y="5114828"/>
              <a:ext cx="1832876" cy="1030741"/>
              <a:chOff x="9790719" y="5313608"/>
              <a:chExt cx="1832876" cy="1030741"/>
            </a:xfrm>
          </p:grpSpPr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9FCDA6B1-D419-4ECD-9D8D-D99643EDA07A}"/>
                  </a:ext>
                </a:extLst>
              </p:cNvPr>
              <p:cNvSpPr/>
              <p:nvPr/>
            </p:nvSpPr>
            <p:spPr>
              <a:xfrm>
                <a:off x="9872870" y="5370315"/>
                <a:ext cx="1621520" cy="974034"/>
              </a:xfrm>
              <a:prstGeom prst="rect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38" name="Imagem 37" descr="Uma imagem contendo lego, brinquedo&#10;&#10;Descrição gerada automaticamente">
                <a:extLst>
                  <a:ext uri="{FF2B5EF4-FFF2-40B4-BE49-F238E27FC236}">
                    <a16:creationId xmlns:a16="http://schemas.microsoft.com/office/drawing/2014/main" id="{86AF5B97-3CEF-46C8-B20D-3F2E8FB6C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58386">
                <a:off x="9790719" y="5553976"/>
                <a:ext cx="727890" cy="727890"/>
              </a:xfrm>
              <a:prstGeom prst="rect">
                <a:avLst/>
              </a:prstGeom>
            </p:spPr>
          </p:pic>
          <p:pic>
            <p:nvPicPr>
              <p:cNvPr id="39" name="Imagem 38" descr="Uma imagem contendo lego, brinquedo&#10;&#10;Descrição gerada automaticamente">
                <a:extLst>
                  <a:ext uri="{FF2B5EF4-FFF2-40B4-BE49-F238E27FC236}">
                    <a16:creationId xmlns:a16="http://schemas.microsoft.com/office/drawing/2014/main" id="{45224480-D129-4B61-ACBF-E5C13E5D92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58386">
                <a:off x="10134970" y="5553976"/>
                <a:ext cx="727890" cy="727890"/>
              </a:xfrm>
              <a:prstGeom prst="rect">
                <a:avLst/>
              </a:prstGeom>
            </p:spPr>
          </p:pic>
          <p:pic>
            <p:nvPicPr>
              <p:cNvPr id="40" name="Imagem 39" descr="Uma imagem contendo lego, brinquedo&#10;&#10;Descrição gerada automaticamente">
                <a:extLst>
                  <a:ext uri="{FF2B5EF4-FFF2-40B4-BE49-F238E27FC236}">
                    <a16:creationId xmlns:a16="http://schemas.microsoft.com/office/drawing/2014/main" id="{E1F9F36E-59C9-48EF-80CC-4BE676F85D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58386">
                <a:off x="10389033" y="5313608"/>
                <a:ext cx="954361" cy="954361"/>
              </a:xfrm>
              <a:prstGeom prst="rect">
                <a:avLst/>
              </a:prstGeom>
            </p:spPr>
          </p:pic>
          <p:pic>
            <p:nvPicPr>
              <p:cNvPr id="41" name="Imagem 40" descr="Uma imagem contendo lego, brinquedo&#10;&#10;Descrição gerada automaticamente">
                <a:extLst>
                  <a:ext uri="{FF2B5EF4-FFF2-40B4-BE49-F238E27FC236}">
                    <a16:creationId xmlns:a16="http://schemas.microsoft.com/office/drawing/2014/main" id="{F3B2A2D5-A80A-49B7-A412-2844495EF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58386">
                <a:off x="10895705" y="5506797"/>
                <a:ext cx="727890" cy="727890"/>
              </a:xfrm>
              <a:prstGeom prst="rect">
                <a:avLst/>
              </a:prstGeom>
            </p:spPr>
          </p:pic>
        </p:grp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87A84EF3-5459-48BD-8FA7-AE56C6E62740}"/>
              </a:ext>
            </a:extLst>
          </p:cNvPr>
          <p:cNvSpPr txBox="1"/>
          <p:nvPr/>
        </p:nvSpPr>
        <p:spPr>
          <a:xfrm>
            <a:off x="9737558" y="6083446"/>
            <a:ext cx="255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Vacina selecionada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9BC5019-972B-4373-9033-C174B100D3B3}"/>
              </a:ext>
            </a:extLst>
          </p:cNvPr>
          <p:cNvSpPr txBox="1"/>
          <p:nvPr/>
        </p:nvSpPr>
        <p:spPr>
          <a:xfrm flipH="1">
            <a:off x="5389847" y="678126"/>
            <a:ext cx="108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Fase 1</a:t>
            </a:r>
          </a:p>
        </p:txBody>
      </p:sp>
    </p:spTree>
    <p:extLst>
      <p:ext uri="{BB962C8B-B14F-4D97-AF65-F5344CB8AC3E}">
        <p14:creationId xmlns:p14="http://schemas.microsoft.com/office/powerpoint/2010/main" val="208376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8C22F30C-14C6-49A6-BA04-51DF1E94B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66" y="1712135"/>
            <a:ext cx="3186777" cy="3186777"/>
          </a:xfrm>
          <a:prstGeom prst="rect">
            <a:avLst/>
          </a:prstGeom>
        </p:spPr>
      </p:pic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AEF0726A-93C5-4AF3-A9EA-3DCB0F3F36B8}"/>
              </a:ext>
            </a:extLst>
          </p:cNvPr>
          <p:cNvSpPr/>
          <p:nvPr/>
        </p:nvSpPr>
        <p:spPr>
          <a:xfrm rot="19725796">
            <a:off x="5859180" y="2949371"/>
            <a:ext cx="834887" cy="712304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E218425C-089D-4508-9893-3283418518B0}"/>
              </a:ext>
            </a:extLst>
          </p:cNvPr>
          <p:cNvSpPr/>
          <p:nvPr/>
        </p:nvSpPr>
        <p:spPr>
          <a:xfrm rot="10800000">
            <a:off x="6096000" y="4127290"/>
            <a:ext cx="834887" cy="712304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0FCE74DA-57E1-4BD8-AEFB-9B8D7D16DDB5}"/>
              </a:ext>
            </a:extLst>
          </p:cNvPr>
          <p:cNvSpPr/>
          <p:nvPr/>
        </p:nvSpPr>
        <p:spPr>
          <a:xfrm rot="16200000">
            <a:off x="6044648" y="1860543"/>
            <a:ext cx="834887" cy="712304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106093B3-BBE6-45CC-8C58-ED05C4192E8C}"/>
              </a:ext>
            </a:extLst>
          </p:cNvPr>
          <p:cNvSpPr/>
          <p:nvPr/>
        </p:nvSpPr>
        <p:spPr>
          <a:xfrm>
            <a:off x="5983356" y="636866"/>
            <a:ext cx="834887" cy="712304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79AED3-EE42-478D-A13B-6BF40AE4F32D}"/>
              </a:ext>
            </a:extLst>
          </p:cNvPr>
          <p:cNvSpPr txBox="1"/>
          <p:nvPr/>
        </p:nvSpPr>
        <p:spPr>
          <a:xfrm>
            <a:off x="7315200" y="979838"/>
            <a:ext cx="296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Possibilita acertar o alvo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C5B868C-7E21-439D-9BC3-3E2583E5D4C5}"/>
              </a:ext>
            </a:extLst>
          </p:cNvPr>
          <p:cNvSpPr txBox="1"/>
          <p:nvPr/>
        </p:nvSpPr>
        <p:spPr>
          <a:xfrm>
            <a:off x="7315200" y="2032029"/>
            <a:ext cx="296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Anda para esquerda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6EFBF75-9C0C-4D15-B536-56AFBD9566B9}"/>
              </a:ext>
            </a:extLst>
          </p:cNvPr>
          <p:cNvSpPr txBox="1"/>
          <p:nvPr/>
        </p:nvSpPr>
        <p:spPr>
          <a:xfrm>
            <a:off x="7315200" y="3244334"/>
            <a:ext cx="296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Anda para direita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302A477-8EE4-47A0-8C3B-86F4F4F82C3A}"/>
              </a:ext>
            </a:extLst>
          </p:cNvPr>
          <p:cNvSpPr txBox="1"/>
          <p:nvPr/>
        </p:nvSpPr>
        <p:spPr>
          <a:xfrm>
            <a:off x="7315199" y="4150437"/>
            <a:ext cx="353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Possibilita trocar o tipo da vacinas</a:t>
            </a:r>
          </a:p>
        </p:txBody>
      </p:sp>
    </p:spTree>
    <p:extLst>
      <p:ext uri="{BB962C8B-B14F-4D97-AF65-F5344CB8AC3E}">
        <p14:creationId xmlns:p14="http://schemas.microsoft.com/office/powerpoint/2010/main" val="1918482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C258A4AA0EE84389BA02AE0F590D22" ma:contentTypeVersion="2" ma:contentTypeDescription="Crie um novo documento." ma:contentTypeScope="" ma:versionID="1bb5192af69831c2a32f9b6a333a56f5">
  <xsd:schema xmlns:xsd="http://www.w3.org/2001/XMLSchema" xmlns:xs="http://www.w3.org/2001/XMLSchema" xmlns:p="http://schemas.microsoft.com/office/2006/metadata/properties" xmlns:ns3="f9327442-f1dc-419b-8b39-61e88f15b309" targetNamespace="http://schemas.microsoft.com/office/2006/metadata/properties" ma:root="true" ma:fieldsID="1d5c644c5c194e3eacde3c56ebc638b8" ns3:_="">
    <xsd:import namespace="f9327442-f1dc-419b-8b39-61e88f15b3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327442-f1dc-419b-8b39-61e88f15b3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3755F6-811A-406C-85E0-20436396E5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327442-f1dc-419b-8b39-61e88f15b3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A91AF6-92E8-4533-9062-75E74B6544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03C3FF-5C4E-4224-85DF-2816DAB47AA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ASSIS JESUINO PRESTES GONCALVES</dc:creator>
  <cp:lastModifiedBy>ASSIS JESUINO PRESTES GONCALVES</cp:lastModifiedBy>
  <cp:revision>10</cp:revision>
  <dcterms:created xsi:type="dcterms:W3CDTF">2020-05-29T22:25:24Z</dcterms:created>
  <dcterms:modified xsi:type="dcterms:W3CDTF">2020-05-29T23:53:03Z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0x0101006EC258A4AA0EE84389BA02AE0F590D22</vt:lpwstr>
  </property>
</Properties>
</file>