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67" r:id="rId4"/>
    <p:sldId id="269" r:id="rId5"/>
    <p:sldId id="268" r:id="rId6"/>
    <p:sldId id="272" r:id="rId7"/>
    <p:sldId id="27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50" d="100"/>
          <a:sy n="50" d="100"/>
        </p:scale>
        <p:origin x="34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E3C1-EDB1-487F-BDA7-422ED0BE0B2C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9C967-742F-4FE3-ADA3-25CCAD8A6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751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E3C1-EDB1-487F-BDA7-422ED0BE0B2C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9C967-742F-4FE3-ADA3-25CCAD8A6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708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E3C1-EDB1-487F-BDA7-422ED0BE0B2C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9C967-742F-4FE3-ADA3-25CCAD8A6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072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E3C1-EDB1-487F-BDA7-422ED0BE0B2C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9C967-742F-4FE3-ADA3-25CCAD8A6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346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E3C1-EDB1-487F-BDA7-422ED0BE0B2C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9C967-742F-4FE3-ADA3-25CCAD8A6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910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E3C1-EDB1-487F-BDA7-422ED0BE0B2C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9C967-742F-4FE3-ADA3-25CCAD8A6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689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E3C1-EDB1-487F-BDA7-422ED0BE0B2C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9C967-742F-4FE3-ADA3-25CCAD8A6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042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E3C1-EDB1-487F-BDA7-422ED0BE0B2C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9C967-742F-4FE3-ADA3-25CCAD8A6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013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E3C1-EDB1-487F-BDA7-422ED0BE0B2C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9C967-742F-4FE3-ADA3-25CCAD8A6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76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E3C1-EDB1-487F-BDA7-422ED0BE0B2C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AE9C967-742F-4FE3-ADA3-25CCAD8A6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481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E3C1-EDB1-487F-BDA7-422ED0BE0B2C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9C967-742F-4FE3-ADA3-25CCAD8A6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16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E3C1-EDB1-487F-BDA7-422ED0BE0B2C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9C967-742F-4FE3-ADA3-25CCAD8A6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83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E3C1-EDB1-487F-BDA7-422ED0BE0B2C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9C967-742F-4FE3-ADA3-25CCAD8A6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544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E3C1-EDB1-487F-BDA7-422ED0BE0B2C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9C967-742F-4FE3-ADA3-25CCAD8A6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597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E3C1-EDB1-487F-BDA7-422ED0BE0B2C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9C967-742F-4FE3-ADA3-25CCAD8A6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71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E3C1-EDB1-487F-BDA7-422ED0BE0B2C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9C967-742F-4FE3-ADA3-25CCAD8A6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07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E3C1-EDB1-487F-BDA7-422ED0BE0B2C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9C967-742F-4FE3-ADA3-25CCAD8A6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063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52E3C1-EDB1-487F-BDA7-422ED0BE0B2C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E9C967-742F-4FE3-ADA3-25CCAD8A6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90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99730" y="1639277"/>
            <a:ext cx="780213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0" cap="none" spc="0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深大公文通检索系统</a:t>
            </a:r>
            <a:endParaRPr lang="zh-CN" altLang="en-US" sz="6600" b="0" cap="none" spc="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78304" y="3733800"/>
            <a:ext cx="4819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演示人</a:t>
            </a:r>
            <a:r>
              <a:rPr lang="zh-CN" altLang="en-US" sz="2000" dirty="0" smtClean="0"/>
              <a:t>：</a:t>
            </a:r>
            <a:r>
              <a:rPr lang="en-US" altLang="zh-CN" sz="2000" smtClean="0"/>
              <a:t>xx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3928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40476" y="2171291"/>
            <a:ext cx="6853158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4000" dirty="0"/>
              <a:t>第一部分：运行程序展示效果</a:t>
            </a:r>
            <a:endParaRPr lang="en-US" altLang="zh-CN" sz="4000" dirty="0"/>
          </a:p>
          <a:p>
            <a:endParaRPr lang="en-US" altLang="zh-CN" sz="4000" dirty="0"/>
          </a:p>
          <a:p>
            <a:r>
              <a:rPr lang="zh-CN" altLang="en-US" sz="4000" dirty="0"/>
              <a:t>第二部分：解释实现原理</a:t>
            </a:r>
          </a:p>
        </p:txBody>
      </p:sp>
    </p:spTree>
    <p:extLst>
      <p:ext uri="{BB962C8B-B14F-4D97-AF65-F5344CB8AC3E}">
        <p14:creationId xmlns:p14="http://schemas.microsoft.com/office/powerpoint/2010/main" val="240695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08065" y="394742"/>
            <a:ext cx="582723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4000" dirty="0" smtClean="0"/>
              <a:t>第二</a:t>
            </a:r>
            <a:r>
              <a:rPr lang="zh-CN" altLang="en-US" sz="4000" dirty="0"/>
              <a:t>部分：解释实现原理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185905" y="1093816"/>
            <a:ext cx="943528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1</a:t>
            </a:r>
            <a:r>
              <a:rPr lang="zh-CN" altLang="en-US" dirty="0" smtClean="0"/>
              <a:t>、中文分词工具：</a:t>
            </a:r>
            <a:r>
              <a:rPr lang="en-US" altLang="zh-CN" dirty="0" smtClean="0"/>
              <a:t>ANSJ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——</a:t>
            </a:r>
            <a:r>
              <a:rPr lang="zh-CN" altLang="zh-CN" dirty="0"/>
              <a:t>一款纯</a:t>
            </a:r>
            <a:r>
              <a:rPr lang="en-US" altLang="zh-CN" dirty="0"/>
              <a:t>Java</a:t>
            </a:r>
            <a:r>
              <a:rPr lang="zh-CN" altLang="zh-CN" dirty="0"/>
              <a:t>的、主要应用于自然语言处理的、高精度的中文分词</a:t>
            </a:r>
            <a:r>
              <a:rPr lang="zh-CN" altLang="zh-CN" dirty="0" smtClean="0"/>
              <a:t>工具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好处：直接导入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包，简单直接</a:t>
            </a:r>
            <a:endParaRPr lang="en-US" altLang="zh-CN" dirty="0" smtClean="0"/>
          </a:p>
        </p:txBody>
      </p:sp>
      <p:pic>
        <p:nvPicPr>
          <p:cNvPr id="1029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62" y="3105804"/>
            <a:ext cx="555466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30" y="3600886"/>
            <a:ext cx="5165725" cy="297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268" y="2930960"/>
            <a:ext cx="5241925" cy="364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右箭头 3"/>
          <p:cNvSpPr/>
          <p:nvPr/>
        </p:nvSpPr>
        <p:spPr>
          <a:xfrm flipV="1">
            <a:off x="5773086" y="4183484"/>
            <a:ext cx="570651" cy="11446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253962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08065" y="394742"/>
            <a:ext cx="582723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4000" dirty="0" smtClean="0"/>
              <a:t>第二</a:t>
            </a:r>
            <a:r>
              <a:rPr lang="zh-CN" altLang="en-US" sz="4000" dirty="0"/>
              <a:t>部分：解释实现原理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185905" y="1093816"/>
            <a:ext cx="943528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2</a:t>
            </a:r>
            <a:r>
              <a:rPr lang="zh-CN" altLang="en-US" dirty="0" smtClean="0"/>
              <a:t>、大小写转换：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        </a:t>
            </a:r>
            <a:r>
              <a:rPr lang="zh-CN" altLang="en-US" dirty="0" smtClean="0"/>
              <a:t>停用词过滤：      文件  </a:t>
            </a:r>
            <a:r>
              <a:rPr lang="en-US" altLang="zh-CN" dirty="0" err="1" smtClean="0"/>
              <a:t>stopword.dic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</a:p>
        </p:txBody>
      </p:sp>
      <p:pic>
        <p:nvPicPr>
          <p:cNvPr id="3075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759" y="1511449"/>
            <a:ext cx="576103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23" y="3104281"/>
            <a:ext cx="5037137" cy="298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456" y="3028081"/>
            <a:ext cx="5265737" cy="306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右箭头 12"/>
          <p:cNvSpPr/>
          <p:nvPr/>
        </p:nvSpPr>
        <p:spPr>
          <a:xfrm flipV="1">
            <a:off x="5596232" y="3987711"/>
            <a:ext cx="570651" cy="11446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184649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08065" y="394742"/>
            <a:ext cx="582723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4000" dirty="0" smtClean="0"/>
              <a:t>第二</a:t>
            </a:r>
            <a:r>
              <a:rPr lang="zh-CN" altLang="en-US" sz="4000" dirty="0"/>
              <a:t>部分：解释实现原理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703562" y="1296848"/>
            <a:ext cx="94352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3</a:t>
            </a:r>
            <a:r>
              <a:rPr lang="zh-CN" altLang="en-US" sz="2400" dirty="0" smtClean="0"/>
              <a:t>、</a:t>
            </a:r>
            <a:r>
              <a:rPr lang="zh-CN" altLang="en-US" sz="2400" dirty="0"/>
              <a:t>用户交互</a:t>
            </a:r>
            <a:r>
              <a:rPr lang="en-US" altLang="zh-CN" sz="2400" dirty="0" smtClean="0"/>
              <a:t>	</a:t>
            </a:r>
          </a:p>
          <a:p>
            <a:endParaRPr lang="en-US" altLang="zh-CN" sz="2400" dirty="0"/>
          </a:p>
          <a:p>
            <a:r>
              <a:rPr lang="en-US" altLang="zh-CN" sz="2400" dirty="0" smtClean="0"/>
              <a:t>——</a:t>
            </a:r>
            <a:r>
              <a:rPr lang="zh-CN" altLang="en-US" sz="2400" dirty="0" smtClean="0"/>
              <a:t>输入并返回结果</a:t>
            </a:r>
            <a:endParaRPr lang="en-US" altLang="zh-CN" sz="2400" dirty="0" smtClean="0"/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755" y="99702"/>
            <a:ext cx="2955006" cy="3699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图片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195" y="1949584"/>
            <a:ext cx="2959768" cy="3712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图片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83" y="3799466"/>
            <a:ext cx="5138721" cy="2782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右箭头 10"/>
          <p:cNvSpPr/>
          <p:nvPr/>
        </p:nvSpPr>
        <p:spPr>
          <a:xfrm rot="8209022" flipV="1">
            <a:off x="8158195" y="3093785"/>
            <a:ext cx="1159328" cy="11446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/>
          </a:p>
        </p:txBody>
      </p:sp>
      <p:sp>
        <p:nvSpPr>
          <p:cNvPr id="12" name="右箭头 11"/>
          <p:cNvSpPr/>
          <p:nvPr/>
        </p:nvSpPr>
        <p:spPr>
          <a:xfrm rot="8209022" flipV="1">
            <a:off x="4817739" y="4337408"/>
            <a:ext cx="1159328" cy="11446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/>
          </a:p>
        </p:txBody>
      </p:sp>
      <p:sp>
        <p:nvSpPr>
          <p:cNvPr id="5" name="文本框 4"/>
          <p:cNvSpPr txBox="1"/>
          <p:nvPr/>
        </p:nvSpPr>
        <p:spPr>
          <a:xfrm>
            <a:off x="9060906" y="5268566"/>
            <a:ext cx="2758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特色：最后点击返回的结果可以进入相应的网页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948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08065" y="394742"/>
            <a:ext cx="582723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4000" dirty="0" smtClean="0"/>
              <a:t>第二</a:t>
            </a:r>
            <a:r>
              <a:rPr lang="zh-CN" altLang="en-US" sz="4000" dirty="0"/>
              <a:t>部分：解释实现原理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703562" y="1296848"/>
            <a:ext cx="94352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4</a:t>
            </a:r>
            <a:r>
              <a:rPr lang="zh-CN" altLang="en-US" sz="2400" dirty="0" smtClean="0"/>
              <a:t>、倒排索引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  </a:t>
            </a:r>
            <a:r>
              <a:rPr lang="zh-CN" altLang="en-US" sz="2400" dirty="0" smtClean="0"/>
              <a:t>数据结构：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            </a:t>
            </a:r>
            <a:r>
              <a:rPr lang="zh-CN" altLang="en-US" sz="2400" dirty="0" smtClean="0"/>
              <a:t>存在一个</a:t>
            </a:r>
            <a:r>
              <a:rPr lang="en-US" altLang="zh-CN" sz="2400" dirty="0" smtClean="0"/>
              <a:t>indexs.txt</a:t>
            </a:r>
            <a:r>
              <a:rPr lang="zh-CN" altLang="en-US" sz="2400" dirty="0" smtClean="0"/>
              <a:t>中</a:t>
            </a:r>
            <a:r>
              <a:rPr lang="en-US" altLang="zh-CN" sz="2400" dirty="0" smtClean="0"/>
              <a:t>	</a:t>
            </a:r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333" y="2020485"/>
            <a:ext cx="7786841" cy="452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701" y="3430060"/>
            <a:ext cx="4708156" cy="319240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1099" y="3654188"/>
            <a:ext cx="5121667" cy="263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32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08065" y="394742"/>
            <a:ext cx="582723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4000" dirty="0" smtClean="0"/>
              <a:t>第二</a:t>
            </a:r>
            <a:r>
              <a:rPr lang="zh-CN" altLang="en-US" sz="4000" dirty="0"/>
              <a:t>部分：解释实现原理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703562" y="1296848"/>
            <a:ext cx="94352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5</a:t>
            </a:r>
            <a:r>
              <a:rPr lang="zh-CN" altLang="en-US" sz="2400" dirty="0" smtClean="0"/>
              <a:t>、计算</a:t>
            </a:r>
            <a:r>
              <a:rPr lang="en-US" altLang="zh-CN" sz="2400" dirty="0" smtClean="0"/>
              <a:t>TF_IDF</a:t>
            </a:r>
            <a:r>
              <a:rPr lang="zh-CN" altLang="en-US" sz="2400" dirty="0" smtClean="0"/>
              <a:t>：</a:t>
            </a:r>
            <a:r>
              <a:rPr lang="zh-CN" altLang="en-US" sz="2400" dirty="0"/>
              <a:t>（具体公式自行看书学习</a:t>
            </a:r>
            <a:r>
              <a:rPr lang="zh-CN" altLang="en-US" sz="2400" dirty="0" smtClean="0"/>
              <a:t>）</a:t>
            </a:r>
            <a:endParaRPr lang="en-US" altLang="zh-CN" sz="2400" dirty="0"/>
          </a:p>
          <a:p>
            <a:r>
              <a:rPr lang="en-US" altLang="zh-CN" sz="2400" dirty="0" smtClean="0"/>
              <a:t>          </a:t>
            </a:r>
            <a:r>
              <a:rPr lang="zh-CN" altLang="en-US" sz="2400" dirty="0" smtClean="0"/>
              <a:t>计算余弦相似度：（具体公式自行看书学习）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 </a:t>
            </a:r>
            <a:r>
              <a:rPr lang="zh-CN" altLang="en-US" sz="2400" dirty="0" smtClean="0"/>
              <a:t>对分数进行排序，返回前十篇，效果如下（乘负一是用作排序）：</a:t>
            </a:r>
            <a:endParaRPr lang="en-US" altLang="zh-CN" sz="24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844" y="3501599"/>
            <a:ext cx="4840181" cy="26069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487" y="3752066"/>
            <a:ext cx="5136056" cy="191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57056" y="2264230"/>
            <a:ext cx="32548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谢谢！</a:t>
            </a:r>
            <a:endParaRPr lang="zh-CN" altLang="en-US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436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1349</TotalTime>
  <Words>148</Words>
  <Application>Microsoft Office PowerPoint</Application>
  <PresentationFormat>宽屏</PresentationFormat>
  <Paragraphs>31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华文楷体</vt:lpstr>
      <vt:lpstr>Arial</vt:lpstr>
      <vt:lpstr>Corbel</vt:lpstr>
      <vt:lpstr>视差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asus-op</dc:creator>
  <cp:lastModifiedBy>asus-op</cp:lastModifiedBy>
  <cp:revision>43</cp:revision>
  <dcterms:created xsi:type="dcterms:W3CDTF">2016-12-04T04:42:47Z</dcterms:created>
  <dcterms:modified xsi:type="dcterms:W3CDTF">2018-03-21T09:47:29Z</dcterms:modified>
</cp:coreProperties>
</file>