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9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Подробнее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>
        <p:scale>
          <a:sx n="66" d="100"/>
          <a:sy n="66" d="100"/>
        </p:scale>
        <p:origin x="1330" y="49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27.11.2022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27.11.2022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8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92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5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7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3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77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58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1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28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3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27.11.2022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27.11.2022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ru-RU" sz="4800" dirty="0">
                <a:solidFill>
                  <a:schemeClr val="bg1"/>
                </a:solidFill>
              </a:rPr>
              <a:t>Отчёт по 3 лабораторной работе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9271651" y="5267932"/>
            <a:ext cx="2571161" cy="1137793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ru-RU" sz="2400" dirty="0">
                <a:solidFill>
                  <a:schemeClr val="bg1"/>
                </a:solidFill>
                <a:latin typeface="+mj-lt"/>
              </a:rPr>
              <a:t>СКБ221</a:t>
            </a:r>
          </a:p>
          <a:p>
            <a:pPr marL="0" indent="0" rtl="0">
              <a:buNone/>
            </a:pPr>
            <a:r>
              <a:rPr lang="ru-RU" sz="2400" dirty="0">
                <a:solidFill>
                  <a:schemeClr val="bg1"/>
                </a:solidFill>
                <a:latin typeface="+mj-lt"/>
              </a:rPr>
              <a:t>Романенко А.В </a:t>
            </a:r>
          </a:p>
        </p:txBody>
      </p:sp>
      <p:pic>
        <p:nvPicPr>
          <p:cNvPr id="4" name="Рисунок 3" descr="Значок программы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9367"/>
            <a:ext cx="11111350" cy="798769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9.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Выведем ответ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7E89378B-27A4-05D7-6D94-68899AE8518E}"/>
              </a:ext>
            </a:extLst>
          </p:cNvPr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17">
            <a:extLst>
              <a:ext uri="{FF2B5EF4-FFF2-40B4-BE49-F238E27FC236}">
                <a16:creationId xmlns:a16="http://schemas.microsoft.com/office/drawing/2014/main" id="{99CCFD0C-6B38-A366-E12D-D04E96C1391A}"/>
              </a:ext>
            </a:extLst>
          </p:cNvPr>
          <p:cNvSpPr txBox="1">
            <a:spLocks/>
          </p:cNvSpPr>
          <p:nvPr/>
        </p:nvSpPr>
        <p:spPr>
          <a:xfrm>
            <a:off x="541609" y="1336361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Чтобы было пересечение, ни одна правая точка пересечения не должна лежать левее любой левой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Чтобы было пересечение, ни одна левая точка пересечения не должна лежать правее любой правой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Это выводится из того, что можем брать по два </a:t>
            </a:r>
            <a:r>
              <a:rPr lang="ru-RU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отрезочка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, брать их пересечение1 (оно будет находится по данной формуле)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Возьмём пересечение пересечение1 и отрезка 3, получим (оно будет находится по данной формуле) пересечение2 и так далее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Объект 17">
            <a:extLst>
              <a:ext uri="{FF2B5EF4-FFF2-40B4-BE49-F238E27FC236}">
                <a16:creationId xmlns:a16="http://schemas.microsoft.com/office/drawing/2014/main" id="{29E5A66D-CE04-067A-2FE7-18D82E704EED}"/>
              </a:ext>
            </a:extLst>
          </p:cNvPr>
          <p:cNvSpPr txBox="1">
            <a:spLocks/>
          </p:cNvSpPr>
          <p:nvPr/>
        </p:nvSpPr>
        <p:spPr>
          <a:xfrm>
            <a:off x="5810019" y="1430534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(max2 &lt; 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max2 = min2;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(max1&lt;min2)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max1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min2;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 INTERSECTIONS"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4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Рассмотри общую конструкцию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ToFile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Function2(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Write(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//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запись в файл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Function(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Рассмотри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Write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Write(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ru-RU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ofstream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поток для записи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out.open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filename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окрываем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файл для записи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out.is_open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str[256]=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out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36793EDC-1D29-1DD0-1FC4-5B888534AFC3}"/>
              </a:ext>
            </a:extLst>
          </p:cNvPr>
          <p:cNvSpPr txBox="1">
            <a:spLocks/>
          </p:cNvSpPr>
          <p:nvPr/>
        </p:nvSpPr>
        <p:spPr>
          <a:xfrm>
            <a:off x="6204203" y="1348193"/>
            <a:ext cx="5169379" cy="5333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count * 2; i++)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out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out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{out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out.close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А также посмотрим на тесты</a:t>
            </a: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417035" y="1302357"/>
            <a:ext cx="5358732" cy="5555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TEST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NegativeDouble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answer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"-7.13 -6.35"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result = Function(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"fileNegative.txt"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&lt;11; i++)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EXPECT_EQ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], answer[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TEST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PositiveDouble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answer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"6.25 7.13"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result = Function(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"file.txt"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9; i++)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EXPECT_EQ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], answer[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1A39249E-93AA-AE29-5877-02758C4613A8}"/>
              </a:ext>
            </a:extLst>
          </p:cNvPr>
          <p:cNvSpPr txBox="1">
            <a:spLocks/>
          </p:cNvSpPr>
          <p:nvPr/>
        </p:nvSpPr>
        <p:spPr>
          <a:xfrm>
            <a:off x="6096000" y="1420033"/>
            <a:ext cx="5358732" cy="5555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TEST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PositiveInt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answer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"6.00 7.00"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result = Function(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"fileint.txt"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9; i++)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EXPECT_EQ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], answer[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]);}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6F008A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TEST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PositiveDouble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answer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"6.25 7.13"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result = Function2(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"file2.txt"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9; i++)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EXPECT_EQ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], answer[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2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pPr rtl="0"/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Рассмотри общую конструкцию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FromFile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342900" lvl="0" indent="-342900" rtl="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Объявление переменных </a:t>
            </a:r>
          </a:p>
          <a:p>
            <a:pPr marL="342900" lvl="0" indent="-342900" rtl="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количество строк</a:t>
            </a:r>
          </a:p>
          <a:p>
            <a:pPr marL="342900" lvl="0" indent="-342900" rtl="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первое число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второе число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все оставшиеся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первое число в отрезке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второе число в отрезке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Найдём минимальное и максимальные значения левых и правых точек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Выведем ответ</a:t>
            </a:r>
            <a:endParaRPr lang="en-US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28049" cy="640080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2 .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количество строк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7E89378B-27A4-05D7-6D94-68899AE8518E}"/>
              </a:ext>
            </a:extLst>
          </p:cNvPr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17">
            <a:extLst>
              <a:ext uri="{FF2B5EF4-FFF2-40B4-BE49-F238E27FC236}">
                <a16:creationId xmlns:a16="http://schemas.microsoft.com/office/drawing/2014/main" id="{99CCFD0C-6B38-A366-E12D-D04E96C1391A}"/>
              </a:ext>
            </a:extLst>
          </p:cNvPr>
          <p:cNvSpPr txBox="1">
            <a:spLocks/>
          </p:cNvSpPr>
          <p:nvPr/>
        </p:nvSpPr>
        <p:spPr>
          <a:xfrm>
            <a:off x="541609" y="1336361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(str[j] !=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 = count * 10 + (str[j]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5" y="445850"/>
            <a:ext cx="9528049" cy="640080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3 .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первое число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7E89378B-27A4-05D7-6D94-68899AE8518E}"/>
              </a:ext>
            </a:extLst>
          </p:cNvPr>
          <p:cNvSpPr txBox="1">
            <a:spLocks/>
          </p:cNvSpPr>
          <p:nvPr/>
        </p:nvSpPr>
        <p:spPr>
          <a:xfrm>
            <a:off x="5485309" y="1238491"/>
            <a:ext cx="5568514" cy="5619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(str[j] !=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'.'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|| 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flag1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//Целая часть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(!flag1)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min1 = min1 * 10 + (str[j] -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min1 = min1 + (str[j]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pow(10,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++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}}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min1 = min1 * znak1;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max1 = min1;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17">
            <a:extLst>
              <a:ext uri="{FF2B5EF4-FFF2-40B4-BE49-F238E27FC236}">
                <a16:creationId xmlns:a16="http://schemas.microsoft.com/office/drawing/2014/main" id="{99CCFD0C-6B38-A366-E12D-D04E96C1391A}"/>
              </a:ext>
            </a:extLst>
          </p:cNvPr>
          <p:cNvSpPr txBox="1">
            <a:spLocks/>
          </p:cNvSpPr>
          <p:nvPr/>
        </p:nvSpPr>
        <p:spPr>
          <a:xfrm>
            <a:off x="819401" y="1477378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flag1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znak1 = 1;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//Считаем знак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'-'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znak1 = -1;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бъект 17">
            <a:extLst>
              <a:ext uri="{FF2B5EF4-FFF2-40B4-BE49-F238E27FC236}">
                <a16:creationId xmlns:a16="http://schemas.microsoft.com/office/drawing/2014/main" id="{D14BC7AE-FF8A-238E-7790-161D83D79C52}"/>
              </a:ext>
            </a:extLst>
          </p:cNvPr>
          <p:cNvSpPr txBox="1">
            <a:spLocks/>
          </p:cNvSpPr>
          <p:nvPr/>
        </p:nvSpPr>
        <p:spPr>
          <a:xfrm>
            <a:off x="4981837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28049" cy="640080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4.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второе число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7E89378B-27A4-05D7-6D94-68899AE8518E}"/>
              </a:ext>
            </a:extLst>
          </p:cNvPr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17">
            <a:extLst>
              <a:ext uri="{FF2B5EF4-FFF2-40B4-BE49-F238E27FC236}">
                <a16:creationId xmlns:a16="http://schemas.microsoft.com/office/drawing/2014/main" id="{99CCFD0C-6B38-A366-E12D-D04E96C1391A}"/>
              </a:ext>
            </a:extLst>
          </p:cNvPr>
          <p:cNvSpPr txBox="1">
            <a:spLocks/>
          </p:cNvSpPr>
          <p:nvPr/>
        </p:nvSpPr>
        <p:spPr>
          <a:xfrm>
            <a:off x="541609" y="1336361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flag1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znak1 = 1;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//Считаем знак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'-'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znak1 = -1;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бъект 17">
            <a:extLst>
              <a:ext uri="{FF2B5EF4-FFF2-40B4-BE49-F238E27FC236}">
                <a16:creationId xmlns:a16="http://schemas.microsoft.com/office/drawing/2014/main" id="{09DB3E0D-CDC9-BC16-A6C5-90F45CFC9A2C}"/>
              </a:ext>
            </a:extLst>
          </p:cNvPr>
          <p:cNvSpPr txBox="1">
            <a:spLocks/>
          </p:cNvSpPr>
          <p:nvPr/>
        </p:nvSpPr>
        <p:spPr>
          <a:xfrm>
            <a:off x="5485309" y="1238491"/>
            <a:ext cx="5568514" cy="561950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(str[j] !=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'.'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|| 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flag1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//Целая часть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(!flag1)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min2 = min2 * 10 + (str[j] -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min2 = min2 + (str[j]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pow(10,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++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}}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min2 = min2 * znak1;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max2 = min2;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6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28049" cy="640080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5 .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все оставшиеся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7E89378B-27A4-05D7-6D94-68899AE8518E}"/>
              </a:ext>
            </a:extLst>
          </p:cNvPr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17">
            <a:extLst>
              <a:ext uri="{FF2B5EF4-FFF2-40B4-BE49-F238E27FC236}">
                <a16:creationId xmlns:a16="http://schemas.microsoft.com/office/drawing/2014/main" id="{99CCFD0C-6B38-A366-E12D-D04E96C1391A}"/>
              </a:ext>
            </a:extLst>
          </p:cNvPr>
          <p:cNvSpPr txBox="1">
            <a:spLocks/>
          </p:cNvSpPr>
          <p:nvPr/>
        </p:nvSpPr>
        <p:spPr>
          <a:xfrm>
            <a:off x="541609" y="1336361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//Считаем все оставшиеся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(j &lt;=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- 1)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Local1 =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Local2 = 0;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28049" cy="640080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6.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первое число в отрезке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7E89378B-27A4-05D7-6D94-68899AE8518E}"/>
              </a:ext>
            </a:extLst>
          </p:cNvPr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17">
            <a:extLst>
              <a:ext uri="{FF2B5EF4-FFF2-40B4-BE49-F238E27FC236}">
                <a16:creationId xmlns:a16="http://schemas.microsoft.com/office/drawing/2014/main" id="{99CCFD0C-6B38-A366-E12D-D04E96C1391A}"/>
              </a:ext>
            </a:extLst>
          </p:cNvPr>
          <p:cNvSpPr txBox="1">
            <a:spLocks/>
          </p:cNvSpPr>
          <p:nvPr/>
        </p:nvSpPr>
        <p:spPr>
          <a:xfrm>
            <a:off x="541609" y="1336361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flag1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znak1 = 1;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//Считаем знак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'-'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znak1 = -1;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(str[j] !=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'.'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|| 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{flag1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//Целая часть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(!flag1)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Local1 = Local1 * 10 + (str[j]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Local1 = Local1 + (str[j]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pow(10,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++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Local1 = Local1 * znak1;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2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40325" y="349245"/>
            <a:ext cx="11111350" cy="798769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7.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Считаем второе число в отрезке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7E89378B-27A4-05D7-6D94-68899AE8518E}"/>
              </a:ext>
            </a:extLst>
          </p:cNvPr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17">
            <a:extLst>
              <a:ext uri="{FF2B5EF4-FFF2-40B4-BE49-F238E27FC236}">
                <a16:creationId xmlns:a16="http://schemas.microsoft.com/office/drawing/2014/main" id="{99CCFD0C-6B38-A366-E12D-D04E96C1391A}"/>
              </a:ext>
            </a:extLst>
          </p:cNvPr>
          <p:cNvSpPr txBox="1">
            <a:spLocks/>
          </p:cNvSpPr>
          <p:nvPr/>
        </p:nvSpPr>
        <p:spPr>
          <a:xfrm>
            <a:off x="541609" y="1336361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//Считаем знак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flag1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znak1 = 1;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//Считаем знак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'-'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znak1 = -1;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бъект 17">
            <a:extLst>
              <a:ext uri="{FF2B5EF4-FFF2-40B4-BE49-F238E27FC236}">
                <a16:creationId xmlns:a16="http://schemas.microsoft.com/office/drawing/2014/main" id="{AC5FD94F-5380-63E2-FE7E-0886D9F9B000}"/>
              </a:ext>
            </a:extLst>
          </p:cNvPr>
          <p:cNvSpPr txBox="1">
            <a:spLocks/>
          </p:cNvSpPr>
          <p:nvPr/>
        </p:nvSpPr>
        <p:spPr>
          <a:xfrm>
            <a:off x="6411094" y="1148014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бъект 17">
            <a:extLst>
              <a:ext uri="{FF2B5EF4-FFF2-40B4-BE49-F238E27FC236}">
                <a16:creationId xmlns:a16="http://schemas.microsoft.com/office/drawing/2014/main" id="{FFE62DB8-D3E1-DA0E-155A-411BB782BA3D}"/>
              </a:ext>
            </a:extLst>
          </p:cNvPr>
          <p:cNvSpPr txBox="1">
            <a:spLocks/>
          </p:cNvSpPr>
          <p:nvPr/>
        </p:nvSpPr>
        <p:spPr>
          <a:xfrm>
            <a:off x="5278056" y="1430534"/>
            <a:ext cx="6504972" cy="5333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//Считаем второе число в отрезке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(str[j] !=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'.'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|| (str[j] ==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{flag1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//Целая часть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(!flag1) {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Local2 = Local2 * 10 + (str[j]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{Local2 = Local2 + (str[j] -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'0'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pow(10,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++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stepen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Local2 = Local2 * znak1;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5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289367"/>
            <a:ext cx="11111350" cy="798769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8.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Найдём минимальное и максимальные значения левых и правых точек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Объект 17">
            <a:extLst>
              <a:ext uri="{FF2B5EF4-FFF2-40B4-BE49-F238E27FC236}">
                <a16:creationId xmlns:a16="http://schemas.microsoft.com/office/drawing/2014/main" id="{7E89378B-27A4-05D7-6D94-68899AE8518E}"/>
              </a:ext>
            </a:extLst>
          </p:cNvPr>
          <p:cNvSpPr txBox="1">
            <a:spLocks/>
          </p:cNvSpPr>
          <p:nvPr/>
        </p:nvSpPr>
        <p:spPr>
          <a:xfrm>
            <a:off x="541609" y="1524707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17">
            <a:extLst>
              <a:ext uri="{FF2B5EF4-FFF2-40B4-BE49-F238E27FC236}">
                <a16:creationId xmlns:a16="http://schemas.microsoft.com/office/drawing/2014/main" id="{99CCFD0C-6B38-A366-E12D-D04E96C1391A}"/>
              </a:ext>
            </a:extLst>
          </p:cNvPr>
          <p:cNvSpPr txBox="1">
            <a:spLocks/>
          </p:cNvSpPr>
          <p:nvPr/>
        </p:nvSpPr>
        <p:spPr>
          <a:xfrm>
            <a:off x="541609" y="1336361"/>
            <a:ext cx="5169379" cy="5333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(Local1 &lt; min1)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min1 = Local1;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(Local1 &gt; max1)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max1 = Local1;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(Local2 &lt; min2)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min2 = Local2;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(Local2 &gt; max2)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max2 = Local2;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0_TF10001108_Win32" id="{108FE444-BA81-406C-926B-C22433040ED4}" vid="{B828EE0D-6F30-46BE-9117-D5BB5149D8B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{3AD7AA56-C6F2-4CDA-9744-0364B0F36CC2}tf10001108_win32</Template>
  <TotalTime>60</TotalTime>
  <Words>1343</Words>
  <Application>Microsoft Office PowerPoint</Application>
  <PresentationFormat>Широкоэкранный</PresentationFormat>
  <Paragraphs>197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Cascadia Mono</vt:lpstr>
      <vt:lpstr>Segoe UI</vt:lpstr>
      <vt:lpstr>Segoe UI Light</vt:lpstr>
      <vt:lpstr>WelcomeDoc</vt:lpstr>
      <vt:lpstr>Отчёт по 3 лабораторной работе</vt:lpstr>
      <vt:lpstr>Рассмотри общую конструкцию FromFile</vt:lpstr>
      <vt:lpstr>2 . Считаем количество строк</vt:lpstr>
      <vt:lpstr>3 . Считаем первое число</vt:lpstr>
      <vt:lpstr>4. Считаем второе число</vt:lpstr>
      <vt:lpstr>5 . Считаем все оставшиеся</vt:lpstr>
      <vt:lpstr>6. Считаем первое число в отрезке</vt:lpstr>
      <vt:lpstr>7. Считаем второе число в отрезке</vt:lpstr>
      <vt:lpstr>8. Найдём минимальное и максимальные значения левых и правых точек</vt:lpstr>
      <vt:lpstr>9. Выведем ответ</vt:lpstr>
      <vt:lpstr>Рассмотри общую конструкцию ToFile</vt:lpstr>
      <vt:lpstr>Рассмотри Write</vt:lpstr>
      <vt:lpstr>А также посмотрим на тесты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3 лабораторной работе</dc:title>
  <dc:creator>Дмитрий Дмитренко</dc:creator>
  <cp:keywords/>
  <cp:lastModifiedBy>Дмитрий Дмитренко</cp:lastModifiedBy>
  <cp:revision>1</cp:revision>
  <dcterms:created xsi:type="dcterms:W3CDTF">2022-11-27T09:00:23Z</dcterms:created>
  <dcterms:modified xsi:type="dcterms:W3CDTF">2022-11-27T10:00:45Z</dcterms:modified>
  <cp:version/>
</cp:coreProperties>
</file>