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CFFE2-D596-4A97-B96A-8222DE4A38A3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1F0B21E-EF8E-4E49-9C41-28DA81EA8917}">
      <dgm:prSet/>
      <dgm:spPr/>
      <dgm:t>
        <a:bodyPr/>
        <a:lstStyle/>
        <a:p>
          <a:r>
            <a:rPr lang="en-US"/>
            <a:t>- Card skimming and cloning</a:t>
          </a:r>
        </a:p>
      </dgm:t>
    </dgm:pt>
    <dgm:pt modelId="{40315528-5022-469C-AD22-11B7824C94A7}" type="parTrans" cxnId="{11D917BF-53A0-45C1-A6E1-FFFFCFDD044C}">
      <dgm:prSet/>
      <dgm:spPr/>
      <dgm:t>
        <a:bodyPr/>
        <a:lstStyle/>
        <a:p>
          <a:endParaRPr lang="en-US"/>
        </a:p>
      </dgm:t>
    </dgm:pt>
    <dgm:pt modelId="{74961E4B-BADF-4FD2-AA60-338CDB8F8F86}" type="sibTrans" cxnId="{11D917BF-53A0-45C1-A6E1-FFFFCFDD044C}">
      <dgm:prSet/>
      <dgm:spPr/>
      <dgm:t>
        <a:bodyPr/>
        <a:lstStyle/>
        <a:p>
          <a:endParaRPr lang="en-US"/>
        </a:p>
      </dgm:t>
    </dgm:pt>
    <dgm:pt modelId="{538582FF-D9EC-4EEB-B520-DEA70BA54119}">
      <dgm:prSet/>
      <dgm:spPr/>
      <dgm:t>
        <a:bodyPr/>
        <a:lstStyle/>
        <a:p>
          <a:r>
            <a:rPr lang="en-US"/>
            <a:t>- Shoulder surfing (PIN theft)</a:t>
          </a:r>
        </a:p>
      </dgm:t>
    </dgm:pt>
    <dgm:pt modelId="{D79D836D-1929-44E2-A7B5-6BC04F13ABCE}" type="parTrans" cxnId="{6A542E24-BA2B-4716-8BE6-04CC7BF232CD}">
      <dgm:prSet/>
      <dgm:spPr/>
      <dgm:t>
        <a:bodyPr/>
        <a:lstStyle/>
        <a:p>
          <a:endParaRPr lang="en-US"/>
        </a:p>
      </dgm:t>
    </dgm:pt>
    <dgm:pt modelId="{3616EBE2-926A-469D-84A5-EDCB328AF96E}" type="sibTrans" cxnId="{6A542E24-BA2B-4716-8BE6-04CC7BF232CD}">
      <dgm:prSet/>
      <dgm:spPr/>
      <dgm:t>
        <a:bodyPr/>
        <a:lstStyle/>
        <a:p>
          <a:endParaRPr lang="en-US"/>
        </a:p>
      </dgm:t>
    </dgm:pt>
    <dgm:pt modelId="{64987601-99B4-4CE9-9242-E929390CA132}">
      <dgm:prSet/>
      <dgm:spPr/>
      <dgm:t>
        <a:bodyPr/>
        <a:lstStyle/>
        <a:p>
          <a:r>
            <a:rPr lang="en-US"/>
            <a:t>- Stolen or lost cards</a:t>
          </a:r>
        </a:p>
      </dgm:t>
    </dgm:pt>
    <dgm:pt modelId="{3FB533C5-6521-43D0-8314-25AC332258EC}" type="parTrans" cxnId="{5DB122EE-CBBA-4FA0-BC47-3248DC12888C}">
      <dgm:prSet/>
      <dgm:spPr/>
      <dgm:t>
        <a:bodyPr/>
        <a:lstStyle/>
        <a:p>
          <a:endParaRPr lang="en-US"/>
        </a:p>
      </dgm:t>
    </dgm:pt>
    <dgm:pt modelId="{F2CB11A8-6A51-4F82-85BB-8FCBAABDAC83}" type="sibTrans" cxnId="{5DB122EE-CBBA-4FA0-BC47-3248DC12888C}">
      <dgm:prSet/>
      <dgm:spPr/>
      <dgm:t>
        <a:bodyPr/>
        <a:lstStyle/>
        <a:p>
          <a:endParaRPr lang="en-US"/>
        </a:p>
      </dgm:t>
    </dgm:pt>
    <dgm:pt modelId="{0EE47085-4633-44B3-AAE3-482E3DA55BC6}">
      <dgm:prSet/>
      <dgm:spPr/>
      <dgm:t>
        <a:bodyPr/>
        <a:lstStyle/>
        <a:p>
          <a:r>
            <a:rPr lang="en-US"/>
            <a:t>- Lack of real-time identity verification</a:t>
          </a:r>
        </a:p>
      </dgm:t>
    </dgm:pt>
    <dgm:pt modelId="{3BB0A965-124E-4930-816B-53382A568F11}" type="parTrans" cxnId="{5C808CDA-34A5-4CDE-8CEE-A5E0974F76EF}">
      <dgm:prSet/>
      <dgm:spPr/>
      <dgm:t>
        <a:bodyPr/>
        <a:lstStyle/>
        <a:p>
          <a:endParaRPr lang="en-US"/>
        </a:p>
      </dgm:t>
    </dgm:pt>
    <dgm:pt modelId="{CEE2CC88-4665-456F-BA4D-116176A210F9}" type="sibTrans" cxnId="{5C808CDA-34A5-4CDE-8CEE-A5E0974F76EF}">
      <dgm:prSet/>
      <dgm:spPr/>
      <dgm:t>
        <a:bodyPr/>
        <a:lstStyle/>
        <a:p>
          <a:endParaRPr lang="en-US"/>
        </a:p>
      </dgm:t>
    </dgm:pt>
    <dgm:pt modelId="{DA9D2EDF-6422-DE47-93DC-0E0ADD65C44A}" type="pres">
      <dgm:prSet presAssocID="{A01CFFE2-D596-4A97-B96A-8222DE4A38A3}" presName="linear" presStyleCnt="0">
        <dgm:presLayoutVars>
          <dgm:dir/>
          <dgm:animLvl val="lvl"/>
          <dgm:resizeHandles val="exact"/>
        </dgm:presLayoutVars>
      </dgm:prSet>
      <dgm:spPr/>
    </dgm:pt>
    <dgm:pt modelId="{B2B28659-4499-A746-BE2F-B25D15AF647E}" type="pres">
      <dgm:prSet presAssocID="{91F0B21E-EF8E-4E49-9C41-28DA81EA8917}" presName="parentLin" presStyleCnt="0"/>
      <dgm:spPr/>
    </dgm:pt>
    <dgm:pt modelId="{4B3F0994-8ED2-5749-AE12-F09932B05ABF}" type="pres">
      <dgm:prSet presAssocID="{91F0B21E-EF8E-4E49-9C41-28DA81EA8917}" presName="parentLeftMargin" presStyleLbl="node1" presStyleIdx="0" presStyleCnt="4"/>
      <dgm:spPr/>
    </dgm:pt>
    <dgm:pt modelId="{A139A171-B301-D04D-9FE5-E1FA360850C9}" type="pres">
      <dgm:prSet presAssocID="{91F0B21E-EF8E-4E49-9C41-28DA81EA89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30DF95-C5E1-964F-A2FE-7B6D70D5260D}" type="pres">
      <dgm:prSet presAssocID="{91F0B21E-EF8E-4E49-9C41-28DA81EA8917}" presName="negativeSpace" presStyleCnt="0"/>
      <dgm:spPr/>
    </dgm:pt>
    <dgm:pt modelId="{220E1E8F-66A3-A340-BB9D-3BA742BDA842}" type="pres">
      <dgm:prSet presAssocID="{91F0B21E-EF8E-4E49-9C41-28DA81EA8917}" presName="childText" presStyleLbl="conFgAcc1" presStyleIdx="0" presStyleCnt="4">
        <dgm:presLayoutVars>
          <dgm:bulletEnabled val="1"/>
        </dgm:presLayoutVars>
      </dgm:prSet>
      <dgm:spPr/>
    </dgm:pt>
    <dgm:pt modelId="{35040091-E2D3-6942-80B6-A7D028B77372}" type="pres">
      <dgm:prSet presAssocID="{74961E4B-BADF-4FD2-AA60-338CDB8F8F86}" presName="spaceBetweenRectangles" presStyleCnt="0"/>
      <dgm:spPr/>
    </dgm:pt>
    <dgm:pt modelId="{D6045885-397F-2E44-961E-9741E6EDEC75}" type="pres">
      <dgm:prSet presAssocID="{538582FF-D9EC-4EEB-B520-DEA70BA54119}" presName="parentLin" presStyleCnt="0"/>
      <dgm:spPr/>
    </dgm:pt>
    <dgm:pt modelId="{4063BB22-CF7F-CC40-B0C4-609BF3781FAD}" type="pres">
      <dgm:prSet presAssocID="{538582FF-D9EC-4EEB-B520-DEA70BA54119}" presName="parentLeftMargin" presStyleLbl="node1" presStyleIdx="0" presStyleCnt="4"/>
      <dgm:spPr/>
    </dgm:pt>
    <dgm:pt modelId="{5FAC2057-0A25-F546-A889-973B24D2F40C}" type="pres">
      <dgm:prSet presAssocID="{538582FF-D9EC-4EEB-B520-DEA70BA541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AA429F-A010-1242-9B5A-74D1CC1631E3}" type="pres">
      <dgm:prSet presAssocID="{538582FF-D9EC-4EEB-B520-DEA70BA54119}" presName="negativeSpace" presStyleCnt="0"/>
      <dgm:spPr/>
    </dgm:pt>
    <dgm:pt modelId="{7CD1A481-BA23-0A4E-B55B-E0AA2AA9DB84}" type="pres">
      <dgm:prSet presAssocID="{538582FF-D9EC-4EEB-B520-DEA70BA54119}" presName="childText" presStyleLbl="conFgAcc1" presStyleIdx="1" presStyleCnt="4">
        <dgm:presLayoutVars>
          <dgm:bulletEnabled val="1"/>
        </dgm:presLayoutVars>
      </dgm:prSet>
      <dgm:spPr/>
    </dgm:pt>
    <dgm:pt modelId="{BE088A13-3F04-3A4A-A937-CCA511586C76}" type="pres">
      <dgm:prSet presAssocID="{3616EBE2-926A-469D-84A5-EDCB328AF96E}" presName="spaceBetweenRectangles" presStyleCnt="0"/>
      <dgm:spPr/>
    </dgm:pt>
    <dgm:pt modelId="{A45F327B-A465-424E-AC58-4A7F332D1491}" type="pres">
      <dgm:prSet presAssocID="{64987601-99B4-4CE9-9242-E929390CA132}" presName="parentLin" presStyleCnt="0"/>
      <dgm:spPr/>
    </dgm:pt>
    <dgm:pt modelId="{103C7A3A-B503-EB42-8232-F7333FA8C1F2}" type="pres">
      <dgm:prSet presAssocID="{64987601-99B4-4CE9-9242-E929390CA132}" presName="parentLeftMargin" presStyleLbl="node1" presStyleIdx="1" presStyleCnt="4"/>
      <dgm:spPr/>
    </dgm:pt>
    <dgm:pt modelId="{CECCA3FD-DC6B-BB44-BB44-A4843ECDB987}" type="pres">
      <dgm:prSet presAssocID="{64987601-99B4-4CE9-9242-E929390CA1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7581DF-5CCF-7144-8F62-91E30E07BF2B}" type="pres">
      <dgm:prSet presAssocID="{64987601-99B4-4CE9-9242-E929390CA132}" presName="negativeSpace" presStyleCnt="0"/>
      <dgm:spPr/>
    </dgm:pt>
    <dgm:pt modelId="{8548D57A-FC49-7445-AB0B-76FD323E0966}" type="pres">
      <dgm:prSet presAssocID="{64987601-99B4-4CE9-9242-E929390CA132}" presName="childText" presStyleLbl="conFgAcc1" presStyleIdx="2" presStyleCnt="4">
        <dgm:presLayoutVars>
          <dgm:bulletEnabled val="1"/>
        </dgm:presLayoutVars>
      </dgm:prSet>
      <dgm:spPr/>
    </dgm:pt>
    <dgm:pt modelId="{6D83D101-68B2-C44C-8ABA-A6F7A06B8887}" type="pres">
      <dgm:prSet presAssocID="{F2CB11A8-6A51-4F82-85BB-8FCBAABDAC83}" presName="spaceBetweenRectangles" presStyleCnt="0"/>
      <dgm:spPr/>
    </dgm:pt>
    <dgm:pt modelId="{C6115474-35B2-AB49-A5AD-85E0FBFA3DCE}" type="pres">
      <dgm:prSet presAssocID="{0EE47085-4633-44B3-AAE3-482E3DA55BC6}" presName="parentLin" presStyleCnt="0"/>
      <dgm:spPr/>
    </dgm:pt>
    <dgm:pt modelId="{7388A057-E5C4-1444-B60B-6BAF4FA6359A}" type="pres">
      <dgm:prSet presAssocID="{0EE47085-4633-44B3-AAE3-482E3DA55BC6}" presName="parentLeftMargin" presStyleLbl="node1" presStyleIdx="2" presStyleCnt="4"/>
      <dgm:spPr/>
    </dgm:pt>
    <dgm:pt modelId="{828EE873-DC9E-1F49-B892-FB5B69DFCE16}" type="pres">
      <dgm:prSet presAssocID="{0EE47085-4633-44B3-AAE3-482E3DA55BC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4278B6-917D-A043-A51C-D4A53ADF9B3C}" type="pres">
      <dgm:prSet presAssocID="{0EE47085-4633-44B3-AAE3-482E3DA55BC6}" presName="negativeSpace" presStyleCnt="0"/>
      <dgm:spPr/>
    </dgm:pt>
    <dgm:pt modelId="{CD7BB54F-51B0-A646-8C5A-04ABF738DB94}" type="pres">
      <dgm:prSet presAssocID="{0EE47085-4633-44B3-AAE3-482E3DA55BC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542E24-BA2B-4716-8BE6-04CC7BF232CD}" srcId="{A01CFFE2-D596-4A97-B96A-8222DE4A38A3}" destId="{538582FF-D9EC-4EEB-B520-DEA70BA54119}" srcOrd="1" destOrd="0" parTransId="{D79D836D-1929-44E2-A7B5-6BC04F13ABCE}" sibTransId="{3616EBE2-926A-469D-84A5-EDCB328AF96E}"/>
    <dgm:cxn modelId="{B34D1449-7B98-5945-A2C5-16F681C242E5}" type="presOf" srcId="{0EE47085-4633-44B3-AAE3-482E3DA55BC6}" destId="{7388A057-E5C4-1444-B60B-6BAF4FA6359A}" srcOrd="0" destOrd="0" presId="urn:microsoft.com/office/officeart/2005/8/layout/list1"/>
    <dgm:cxn modelId="{9356624A-35CC-834D-990C-33C8C3CA5882}" type="presOf" srcId="{64987601-99B4-4CE9-9242-E929390CA132}" destId="{CECCA3FD-DC6B-BB44-BB44-A4843ECDB987}" srcOrd="1" destOrd="0" presId="urn:microsoft.com/office/officeart/2005/8/layout/list1"/>
    <dgm:cxn modelId="{D9AAE671-D167-9444-87F5-2E08EBC90ED9}" type="presOf" srcId="{538582FF-D9EC-4EEB-B520-DEA70BA54119}" destId="{5FAC2057-0A25-F546-A889-973B24D2F40C}" srcOrd="1" destOrd="0" presId="urn:microsoft.com/office/officeart/2005/8/layout/list1"/>
    <dgm:cxn modelId="{30E69180-9097-9443-8E33-FB86B354DE7E}" type="presOf" srcId="{A01CFFE2-D596-4A97-B96A-8222DE4A38A3}" destId="{DA9D2EDF-6422-DE47-93DC-0E0ADD65C44A}" srcOrd="0" destOrd="0" presId="urn:microsoft.com/office/officeart/2005/8/layout/list1"/>
    <dgm:cxn modelId="{FA85658E-AA7C-C04F-8713-3A99A0A21207}" type="presOf" srcId="{64987601-99B4-4CE9-9242-E929390CA132}" destId="{103C7A3A-B503-EB42-8232-F7333FA8C1F2}" srcOrd="0" destOrd="0" presId="urn:microsoft.com/office/officeart/2005/8/layout/list1"/>
    <dgm:cxn modelId="{953E1F93-A30B-2E47-961C-6DBDCEF2400F}" type="presOf" srcId="{91F0B21E-EF8E-4E49-9C41-28DA81EA8917}" destId="{A139A171-B301-D04D-9FE5-E1FA360850C9}" srcOrd="1" destOrd="0" presId="urn:microsoft.com/office/officeart/2005/8/layout/list1"/>
    <dgm:cxn modelId="{CF7ECF9D-D1D0-614D-9570-2FB6B7D51CF3}" type="presOf" srcId="{91F0B21E-EF8E-4E49-9C41-28DA81EA8917}" destId="{4B3F0994-8ED2-5749-AE12-F09932B05ABF}" srcOrd="0" destOrd="0" presId="urn:microsoft.com/office/officeart/2005/8/layout/list1"/>
    <dgm:cxn modelId="{437277A7-AB5F-8548-BC96-EF6264F12989}" type="presOf" srcId="{538582FF-D9EC-4EEB-B520-DEA70BA54119}" destId="{4063BB22-CF7F-CC40-B0C4-609BF3781FAD}" srcOrd="0" destOrd="0" presId="urn:microsoft.com/office/officeart/2005/8/layout/list1"/>
    <dgm:cxn modelId="{11D917BF-53A0-45C1-A6E1-FFFFCFDD044C}" srcId="{A01CFFE2-D596-4A97-B96A-8222DE4A38A3}" destId="{91F0B21E-EF8E-4E49-9C41-28DA81EA8917}" srcOrd="0" destOrd="0" parTransId="{40315528-5022-469C-AD22-11B7824C94A7}" sibTransId="{74961E4B-BADF-4FD2-AA60-338CDB8F8F86}"/>
    <dgm:cxn modelId="{E2A12EC0-47D3-7A4D-86FC-7EA057D4AA94}" type="presOf" srcId="{0EE47085-4633-44B3-AAE3-482E3DA55BC6}" destId="{828EE873-DC9E-1F49-B892-FB5B69DFCE16}" srcOrd="1" destOrd="0" presId="urn:microsoft.com/office/officeart/2005/8/layout/list1"/>
    <dgm:cxn modelId="{5C808CDA-34A5-4CDE-8CEE-A5E0974F76EF}" srcId="{A01CFFE2-D596-4A97-B96A-8222DE4A38A3}" destId="{0EE47085-4633-44B3-AAE3-482E3DA55BC6}" srcOrd="3" destOrd="0" parTransId="{3BB0A965-124E-4930-816B-53382A568F11}" sibTransId="{CEE2CC88-4665-456F-BA4D-116176A210F9}"/>
    <dgm:cxn modelId="{5DB122EE-CBBA-4FA0-BC47-3248DC12888C}" srcId="{A01CFFE2-D596-4A97-B96A-8222DE4A38A3}" destId="{64987601-99B4-4CE9-9242-E929390CA132}" srcOrd="2" destOrd="0" parTransId="{3FB533C5-6521-43D0-8314-25AC332258EC}" sibTransId="{F2CB11A8-6A51-4F82-85BB-8FCBAABDAC83}"/>
    <dgm:cxn modelId="{F674215F-42E7-C64D-B310-504D54CAD491}" type="presParOf" srcId="{DA9D2EDF-6422-DE47-93DC-0E0ADD65C44A}" destId="{B2B28659-4499-A746-BE2F-B25D15AF647E}" srcOrd="0" destOrd="0" presId="urn:microsoft.com/office/officeart/2005/8/layout/list1"/>
    <dgm:cxn modelId="{FB8F1DBD-9256-DD46-AF5A-BA0394A486DC}" type="presParOf" srcId="{B2B28659-4499-A746-BE2F-B25D15AF647E}" destId="{4B3F0994-8ED2-5749-AE12-F09932B05ABF}" srcOrd="0" destOrd="0" presId="urn:microsoft.com/office/officeart/2005/8/layout/list1"/>
    <dgm:cxn modelId="{52576731-C777-2C44-A183-1974E7A3D070}" type="presParOf" srcId="{B2B28659-4499-A746-BE2F-B25D15AF647E}" destId="{A139A171-B301-D04D-9FE5-E1FA360850C9}" srcOrd="1" destOrd="0" presId="urn:microsoft.com/office/officeart/2005/8/layout/list1"/>
    <dgm:cxn modelId="{5D4ACBEF-CD24-9945-82A1-A992E5D9CEBC}" type="presParOf" srcId="{DA9D2EDF-6422-DE47-93DC-0E0ADD65C44A}" destId="{F730DF95-C5E1-964F-A2FE-7B6D70D5260D}" srcOrd="1" destOrd="0" presId="urn:microsoft.com/office/officeart/2005/8/layout/list1"/>
    <dgm:cxn modelId="{8416052A-2B23-7849-B961-7AEB949E9579}" type="presParOf" srcId="{DA9D2EDF-6422-DE47-93DC-0E0ADD65C44A}" destId="{220E1E8F-66A3-A340-BB9D-3BA742BDA842}" srcOrd="2" destOrd="0" presId="urn:microsoft.com/office/officeart/2005/8/layout/list1"/>
    <dgm:cxn modelId="{4C8C4C26-774E-AD4F-B41A-D1D22254A904}" type="presParOf" srcId="{DA9D2EDF-6422-DE47-93DC-0E0ADD65C44A}" destId="{35040091-E2D3-6942-80B6-A7D028B77372}" srcOrd="3" destOrd="0" presId="urn:microsoft.com/office/officeart/2005/8/layout/list1"/>
    <dgm:cxn modelId="{1ED7C78B-866E-A34C-BCBE-3F641DD88A3C}" type="presParOf" srcId="{DA9D2EDF-6422-DE47-93DC-0E0ADD65C44A}" destId="{D6045885-397F-2E44-961E-9741E6EDEC75}" srcOrd="4" destOrd="0" presId="urn:microsoft.com/office/officeart/2005/8/layout/list1"/>
    <dgm:cxn modelId="{6A886221-13F3-9846-8146-7C99A2CADEC8}" type="presParOf" srcId="{D6045885-397F-2E44-961E-9741E6EDEC75}" destId="{4063BB22-CF7F-CC40-B0C4-609BF3781FAD}" srcOrd="0" destOrd="0" presId="urn:microsoft.com/office/officeart/2005/8/layout/list1"/>
    <dgm:cxn modelId="{270BFDF2-2B9D-694F-83D4-0362F8CB043D}" type="presParOf" srcId="{D6045885-397F-2E44-961E-9741E6EDEC75}" destId="{5FAC2057-0A25-F546-A889-973B24D2F40C}" srcOrd="1" destOrd="0" presId="urn:microsoft.com/office/officeart/2005/8/layout/list1"/>
    <dgm:cxn modelId="{9468ACBE-8DAF-8D45-A006-B8AC18A3F203}" type="presParOf" srcId="{DA9D2EDF-6422-DE47-93DC-0E0ADD65C44A}" destId="{2BAA429F-A010-1242-9B5A-74D1CC1631E3}" srcOrd="5" destOrd="0" presId="urn:microsoft.com/office/officeart/2005/8/layout/list1"/>
    <dgm:cxn modelId="{E16FCC11-2A4C-F44D-9350-48A4F84F52A4}" type="presParOf" srcId="{DA9D2EDF-6422-DE47-93DC-0E0ADD65C44A}" destId="{7CD1A481-BA23-0A4E-B55B-E0AA2AA9DB84}" srcOrd="6" destOrd="0" presId="urn:microsoft.com/office/officeart/2005/8/layout/list1"/>
    <dgm:cxn modelId="{FFD8B011-85B6-0C42-A92E-75851F7DE3EF}" type="presParOf" srcId="{DA9D2EDF-6422-DE47-93DC-0E0ADD65C44A}" destId="{BE088A13-3F04-3A4A-A937-CCA511586C76}" srcOrd="7" destOrd="0" presId="urn:microsoft.com/office/officeart/2005/8/layout/list1"/>
    <dgm:cxn modelId="{8DA8B9F8-AEF6-A94E-9EC1-3C17550D3E6D}" type="presParOf" srcId="{DA9D2EDF-6422-DE47-93DC-0E0ADD65C44A}" destId="{A45F327B-A465-424E-AC58-4A7F332D1491}" srcOrd="8" destOrd="0" presId="urn:microsoft.com/office/officeart/2005/8/layout/list1"/>
    <dgm:cxn modelId="{D836D606-2B3F-1D43-BC8D-93E9C2CB19BD}" type="presParOf" srcId="{A45F327B-A465-424E-AC58-4A7F332D1491}" destId="{103C7A3A-B503-EB42-8232-F7333FA8C1F2}" srcOrd="0" destOrd="0" presId="urn:microsoft.com/office/officeart/2005/8/layout/list1"/>
    <dgm:cxn modelId="{BAAD6C4D-2A9A-AF4B-8EEF-211738DD2AF6}" type="presParOf" srcId="{A45F327B-A465-424E-AC58-4A7F332D1491}" destId="{CECCA3FD-DC6B-BB44-BB44-A4843ECDB987}" srcOrd="1" destOrd="0" presId="urn:microsoft.com/office/officeart/2005/8/layout/list1"/>
    <dgm:cxn modelId="{0EEDAF6E-9B5B-9B46-8912-545842C40E8E}" type="presParOf" srcId="{DA9D2EDF-6422-DE47-93DC-0E0ADD65C44A}" destId="{C27581DF-5CCF-7144-8F62-91E30E07BF2B}" srcOrd="9" destOrd="0" presId="urn:microsoft.com/office/officeart/2005/8/layout/list1"/>
    <dgm:cxn modelId="{ACE68FDE-22D0-CA4F-BB15-398FE82A054A}" type="presParOf" srcId="{DA9D2EDF-6422-DE47-93DC-0E0ADD65C44A}" destId="{8548D57A-FC49-7445-AB0B-76FD323E0966}" srcOrd="10" destOrd="0" presId="urn:microsoft.com/office/officeart/2005/8/layout/list1"/>
    <dgm:cxn modelId="{6D6F4C2A-C36D-A24C-9D63-2043266BE9BE}" type="presParOf" srcId="{DA9D2EDF-6422-DE47-93DC-0E0ADD65C44A}" destId="{6D83D101-68B2-C44C-8ABA-A6F7A06B8887}" srcOrd="11" destOrd="0" presId="urn:microsoft.com/office/officeart/2005/8/layout/list1"/>
    <dgm:cxn modelId="{AAF37257-2D6D-514E-BDA9-8BF8D2FF8C68}" type="presParOf" srcId="{DA9D2EDF-6422-DE47-93DC-0E0ADD65C44A}" destId="{C6115474-35B2-AB49-A5AD-85E0FBFA3DCE}" srcOrd="12" destOrd="0" presId="urn:microsoft.com/office/officeart/2005/8/layout/list1"/>
    <dgm:cxn modelId="{84EB1DE7-A9A0-664B-8031-6712524689BF}" type="presParOf" srcId="{C6115474-35B2-AB49-A5AD-85E0FBFA3DCE}" destId="{7388A057-E5C4-1444-B60B-6BAF4FA6359A}" srcOrd="0" destOrd="0" presId="urn:microsoft.com/office/officeart/2005/8/layout/list1"/>
    <dgm:cxn modelId="{494A4431-6B16-C94F-BA0A-C7AC9AC8D491}" type="presParOf" srcId="{C6115474-35B2-AB49-A5AD-85E0FBFA3DCE}" destId="{828EE873-DC9E-1F49-B892-FB5B69DFCE16}" srcOrd="1" destOrd="0" presId="urn:microsoft.com/office/officeart/2005/8/layout/list1"/>
    <dgm:cxn modelId="{C5079B06-8825-C54F-B9D3-21F1D1DFB5A3}" type="presParOf" srcId="{DA9D2EDF-6422-DE47-93DC-0E0ADD65C44A}" destId="{094278B6-917D-A043-A51C-D4A53ADF9B3C}" srcOrd="13" destOrd="0" presId="urn:microsoft.com/office/officeart/2005/8/layout/list1"/>
    <dgm:cxn modelId="{08517DE5-3FF0-6941-A6C2-6F1F45EF5D6F}" type="presParOf" srcId="{DA9D2EDF-6422-DE47-93DC-0E0ADD65C44A}" destId="{CD7BB54F-51B0-A646-8C5A-04ABF738DB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5173A-AC18-462C-BB1C-C732CC07530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865318B-9B34-4471-A006-3477C36590E8}">
      <dgm:prSet/>
      <dgm:spPr/>
      <dgm:t>
        <a:bodyPr/>
        <a:lstStyle/>
        <a:p>
          <a:r>
            <a:rPr lang="en-US"/>
            <a:t>✔ Prevents unauthorized access (even if card &amp; OTP are stolen)</a:t>
          </a:r>
        </a:p>
      </dgm:t>
    </dgm:pt>
    <dgm:pt modelId="{9D892C96-24D7-496D-A218-5027F2A05D7B}" type="parTrans" cxnId="{2C1DC219-CFB6-43B2-B382-E540356EF5D6}">
      <dgm:prSet/>
      <dgm:spPr/>
      <dgm:t>
        <a:bodyPr/>
        <a:lstStyle/>
        <a:p>
          <a:endParaRPr lang="en-US"/>
        </a:p>
      </dgm:t>
    </dgm:pt>
    <dgm:pt modelId="{AA3F8647-25E6-4091-A618-DD47306BBF30}" type="sibTrans" cxnId="{2C1DC219-CFB6-43B2-B382-E540356EF5D6}">
      <dgm:prSet/>
      <dgm:spPr/>
      <dgm:t>
        <a:bodyPr/>
        <a:lstStyle/>
        <a:p>
          <a:endParaRPr lang="en-US"/>
        </a:p>
      </dgm:t>
    </dgm:pt>
    <dgm:pt modelId="{64853A6D-8F2C-462D-996A-CEB4DB542D61}">
      <dgm:prSet/>
      <dgm:spPr/>
      <dgm:t>
        <a:bodyPr/>
        <a:lstStyle/>
        <a:p>
          <a:r>
            <a:rPr lang="en-US"/>
            <a:t>✔ Eliminates PIN-based fraud (no need for PIN entry)</a:t>
          </a:r>
        </a:p>
      </dgm:t>
    </dgm:pt>
    <dgm:pt modelId="{0D55CD53-A23C-4BDD-BBA1-5C20628D74C2}" type="parTrans" cxnId="{16CE1CC4-CFF1-4FB1-A68E-568871160EA2}">
      <dgm:prSet/>
      <dgm:spPr/>
      <dgm:t>
        <a:bodyPr/>
        <a:lstStyle/>
        <a:p>
          <a:endParaRPr lang="en-US"/>
        </a:p>
      </dgm:t>
    </dgm:pt>
    <dgm:pt modelId="{74802B41-F8AC-4894-8C98-29474B2633D2}" type="sibTrans" cxnId="{16CE1CC4-CFF1-4FB1-A68E-568871160EA2}">
      <dgm:prSet/>
      <dgm:spPr/>
      <dgm:t>
        <a:bodyPr/>
        <a:lstStyle/>
        <a:p>
          <a:endParaRPr lang="en-US"/>
        </a:p>
      </dgm:t>
    </dgm:pt>
    <dgm:pt modelId="{8E1A3944-F123-46CD-8383-3A64EEE8D33E}">
      <dgm:prSet/>
      <dgm:spPr/>
      <dgm:t>
        <a:bodyPr/>
        <a:lstStyle/>
        <a:p>
          <a:r>
            <a:rPr lang="en-US"/>
            <a:t>✔ Protects against card cloning &amp; skimming</a:t>
          </a:r>
        </a:p>
      </dgm:t>
    </dgm:pt>
    <dgm:pt modelId="{91CF35AB-3464-4C38-8A6B-C4900CA8B621}" type="parTrans" cxnId="{1C7A2A95-D249-436B-83DD-C802094A82CF}">
      <dgm:prSet/>
      <dgm:spPr/>
      <dgm:t>
        <a:bodyPr/>
        <a:lstStyle/>
        <a:p>
          <a:endParaRPr lang="en-US"/>
        </a:p>
      </dgm:t>
    </dgm:pt>
    <dgm:pt modelId="{A9DD87A3-FC4C-4B13-ADFF-3525C4FB569A}" type="sibTrans" cxnId="{1C7A2A95-D249-436B-83DD-C802094A82CF}">
      <dgm:prSet/>
      <dgm:spPr/>
      <dgm:t>
        <a:bodyPr/>
        <a:lstStyle/>
        <a:p>
          <a:endParaRPr lang="en-US"/>
        </a:p>
      </dgm:t>
    </dgm:pt>
    <dgm:pt modelId="{E96437EE-418B-4177-8ABF-BBE741F64023}">
      <dgm:prSet/>
      <dgm:spPr/>
      <dgm:t>
        <a:bodyPr/>
        <a:lstStyle/>
        <a:p>
          <a:r>
            <a:rPr lang="en-US"/>
            <a:t>✔ Enhances user confidence &amp; security</a:t>
          </a:r>
        </a:p>
      </dgm:t>
    </dgm:pt>
    <dgm:pt modelId="{ED3F2DCB-A77D-4486-B86F-E61010D7D081}" type="parTrans" cxnId="{C56C36B2-FBFA-4E01-8177-D43AAC40925C}">
      <dgm:prSet/>
      <dgm:spPr/>
      <dgm:t>
        <a:bodyPr/>
        <a:lstStyle/>
        <a:p>
          <a:endParaRPr lang="en-US"/>
        </a:p>
      </dgm:t>
    </dgm:pt>
    <dgm:pt modelId="{3964EF3F-51BE-4B23-B710-1B3E6CD22246}" type="sibTrans" cxnId="{C56C36B2-FBFA-4E01-8177-D43AAC40925C}">
      <dgm:prSet/>
      <dgm:spPr/>
      <dgm:t>
        <a:bodyPr/>
        <a:lstStyle/>
        <a:p>
          <a:endParaRPr lang="en-US"/>
        </a:p>
      </dgm:t>
    </dgm:pt>
    <dgm:pt modelId="{D419A5EB-1DEC-47C3-ABC4-730F7A297AFD}">
      <dgm:prSet/>
      <dgm:spPr/>
      <dgm:t>
        <a:bodyPr/>
        <a:lstStyle/>
        <a:p>
          <a:r>
            <a:rPr lang="en-US"/>
            <a:t>✔ Fast &amp; secure transactions</a:t>
          </a:r>
        </a:p>
      </dgm:t>
    </dgm:pt>
    <dgm:pt modelId="{70BB8694-9626-491D-BAB4-1E76CA7DF056}" type="parTrans" cxnId="{8C4AB4A0-DDA3-452B-BC80-8400716B0B0A}">
      <dgm:prSet/>
      <dgm:spPr/>
      <dgm:t>
        <a:bodyPr/>
        <a:lstStyle/>
        <a:p>
          <a:endParaRPr lang="en-US"/>
        </a:p>
      </dgm:t>
    </dgm:pt>
    <dgm:pt modelId="{AFBE4796-9E63-4DD0-91B9-77FC7EAC10D5}" type="sibTrans" cxnId="{8C4AB4A0-DDA3-452B-BC80-8400716B0B0A}">
      <dgm:prSet/>
      <dgm:spPr/>
      <dgm:t>
        <a:bodyPr/>
        <a:lstStyle/>
        <a:p>
          <a:endParaRPr lang="en-US"/>
        </a:p>
      </dgm:t>
    </dgm:pt>
    <dgm:pt modelId="{A04DEB03-19F7-2C46-9FA4-0D69B55453DD}" type="pres">
      <dgm:prSet presAssocID="{5335173A-AC18-462C-BB1C-C732CC075302}" presName="vert0" presStyleCnt="0">
        <dgm:presLayoutVars>
          <dgm:dir/>
          <dgm:animOne val="branch"/>
          <dgm:animLvl val="lvl"/>
        </dgm:presLayoutVars>
      </dgm:prSet>
      <dgm:spPr/>
    </dgm:pt>
    <dgm:pt modelId="{145A40CC-78AC-6647-976A-EB57DD1C7A02}" type="pres">
      <dgm:prSet presAssocID="{B865318B-9B34-4471-A006-3477C36590E8}" presName="thickLine" presStyleLbl="alignNode1" presStyleIdx="0" presStyleCnt="5"/>
      <dgm:spPr/>
    </dgm:pt>
    <dgm:pt modelId="{49117E63-272D-674C-A520-4AC906E0D501}" type="pres">
      <dgm:prSet presAssocID="{B865318B-9B34-4471-A006-3477C36590E8}" presName="horz1" presStyleCnt="0"/>
      <dgm:spPr/>
    </dgm:pt>
    <dgm:pt modelId="{94ED3762-D31F-514D-8633-9185E36C318C}" type="pres">
      <dgm:prSet presAssocID="{B865318B-9B34-4471-A006-3477C36590E8}" presName="tx1" presStyleLbl="revTx" presStyleIdx="0" presStyleCnt="5"/>
      <dgm:spPr/>
    </dgm:pt>
    <dgm:pt modelId="{DA390AAE-64BD-7741-855E-2115DE71C9BB}" type="pres">
      <dgm:prSet presAssocID="{B865318B-9B34-4471-A006-3477C36590E8}" presName="vert1" presStyleCnt="0"/>
      <dgm:spPr/>
    </dgm:pt>
    <dgm:pt modelId="{9C62950D-4DBE-EA4B-843D-45E45E907CCE}" type="pres">
      <dgm:prSet presAssocID="{64853A6D-8F2C-462D-996A-CEB4DB542D61}" presName="thickLine" presStyleLbl="alignNode1" presStyleIdx="1" presStyleCnt="5"/>
      <dgm:spPr/>
    </dgm:pt>
    <dgm:pt modelId="{BE9A25F9-B293-0342-BE68-B5FA598542D3}" type="pres">
      <dgm:prSet presAssocID="{64853A6D-8F2C-462D-996A-CEB4DB542D61}" presName="horz1" presStyleCnt="0"/>
      <dgm:spPr/>
    </dgm:pt>
    <dgm:pt modelId="{242F8CA4-B92F-7C4A-B404-DEA6C0A3EAC6}" type="pres">
      <dgm:prSet presAssocID="{64853A6D-8F2C-462D-996A-CEB4DB542D61}" presName="tx1" presStyleLbl="revTx" presStyleIdx="1" presStyleCnt="5"/>
      <dgm:spPr/>
    </dgm:pt>
    <dgm:pt modelId="{1E487155-DC4F-E149-B95F-CB7FA11BC7B2}" type="pres">
      <dgm:prSet presAssocID="{64853A6D-8F2C-462D-996A-CEB4DB542D61}" presName="vert1" presStyleCnt="0"/>
      <dgm:spPr/>
    </dgm:pt>
    <dgm:pt modelId="{80A65ADA-8ACA-3D4B-9130-05FC62A91C43}" type="pres">
      <dgm:prSet presAssocID="{8E1A3944-F123-46CD-8383-3A64EEE8D33E}" presName="thickLine" presStyleLbl="alignNode1" presStyleIdx="2" presStyleCnt="5"/>
      <dgm:spPr/>
    </dgm:pt>
    <dgm:pt modelId="{1645C62C-FED4-5A4C-A4FD-3E7E4628EDFE}" type="pres">
      <dgm:prSet presAssocID="{8E1A3944-F123-46CD-8383-3A64EEE8D33E}" presName="horz1" presStyleCnt="0"/>
      <dgm:spPr/>
    </dgm:pt>
    <dgm:pt modelId="{2CE2FEB9-826C-164C-8AB4-13F0CC109A27}" type="pres">
      <dgm:prSet presAssocID="{8E1A3944-F123-46CD-8383-3A64EEE8D33E}" presName="tx1" presStyleLbl="revTx" presStyleIdx="2" presStyleCnt="5"/>
      <dgm:spPr/>
    </dgm:pt>
    <dgm:pt modelId="{8895F79E-3F08-4144-83D0-9C0524F7D490}" type="pres">
      <dgm:prSet presAssocID="{8E1A3944-F123-46CD-8383-3A64EEE8D33E}" presName="vert1" presStyleCnt="0"/>
      <dgm:spPr/>
    </dgm:pt>
    <dgm:pt modelId="{9E471EFE-5C5A-7845-9A8D-689B6D29CC66}" type="pres">
      <dgm:prSet presAssocID="{E96437EE-418B-4177-8ABF-BBE741F64023}" presName="thickLine" presStyleLbl="alignNode1" presStyleIdx="3" presStyleCnt="5"/>
      <dgm:spPr/>
    </dgm:pt>
    <dgm:pt modelId="{5FB87976-F7E4-784D-AE13-2CD0179DD73F}" type="pres">
      <dgm:prSet presAssocID="{E96437EE-418B-4177-8ABF-BBE741F64023}" presName="horz1" presStyleCnt="0"/>
      <dgm:spPr/>
    </dgm:pt>
    <dgm:pt modelId="{4D103371-A2A7-FB4D-B9FA-2EC376A33AA0}" type="pres">
      <dgm:prSet presAssocID="{E96437EE-418B-4177-8ABF-BBE741F64023}" presName="tx1" presStyleLbl="revTx" presStyleIdx="3" presStyleCnt="5"/>
      <dgm:spPr/>
    </dgm:pt>
    <dgm:pt modelId="{56F9A5FA-97D5-8949-BB89-92817A21321B}" type="pres">
      <dgm:prSet presAssocID="{E96437EE-418B-4177-8ABF-BBE741F64023}" presName="vert1" presStyleCnt="0"/>
      <dgm:spPr/>
    </dgm:pt>
    <dgm:pt modelId="{19680876-041C-2046-AEC5-0267A77B3A4F}" type="pres">
      <dgm:prSet presAssocID="{D419A5EB-1DEC-47C3-ABC4-730F7A297AFD}" presName="thickLine" presStyleLbl="alignNode1" presStyleIdx="4" presStyleCnt="5"/>
      <dgm:spPr/>
    </dgm:pt>
    <dgm:pt modelId="{9A8DB335-E2B1-2D4B-966A-E9DEC448087F}" type="pres">
      <dgm:prSet presAssocID="{D419A5EB-1DEC-47C3-ABC4-730F7A297AFD}" presName="horz1" presStyleCnt="0"/>
      <dgm:spPr/>
    </dgm:pt>
    <dgm:pt modelId="{9F32DA88-C522-AD4E-B7C2-5CE4D31F5E24}" type="pres">
      <dgm:prSet presAssocID="{D419A5EB-1DEC-47C3-ABC4-730F7A297AFD}" presName="tx1" presStyleLbl="revTx" presStyleIdx="4" presStyleCnt="5"/>
      <dgm:spPr/>
    </dgm:pt>
    <dgm:pt modelId="{B099BE3E-9420-6A47-B590-D405109FF20F}" type="pres">
      <dgm:prSet presAssocID="{D419A5EB-1DEC-47C3-ABC4-730F7A297AFD}" presName="vert1" presStyleCnt="0"/>
      <dgm:spPr/>
    </dgm:pt>
  </dgm:ptLst>
  <dgm:cxnLst>
    <dgm:cxn modelId="{2C1DC219-CFB6-43B2-B382-E540356EF5D6}" srcId="{5335173A-AC18-462C-BB1C-C732CC075302}" destId="{B865318B-9B34-4471-A006-3477C36590E8}" srcOrd="0" destOrd="0" parTransId="{9D892C96-24D7-496D-A218-5027F2A05D7B}" sibTransId="{AA3F8647-25E6-4091-A618-DD47306BBF30}"/>
    <dgm:cxn modelId="{27CD2A36-F289-2242-B0C1-6AE83AA37DE4}" type="presOf" srcId="{8E1A3944-F123-46CD-8383-3A64EEE8D33E}" destId="{2CE2FEB9-826C-164C-8AB4-13F0CC109A27}" srcOrd="0" destOrd="0" presId="urn:microsoft.com/office/officeart/2008/layout/LinedList"/>
    <dgm:cxn modelId="{449F5A70-73BB-7946-8D60-42A99D2B5E76}" type="presOf" srcId="{5335173A-AC18-462C-BB1C-C732CC075302}" destId="{A04DEB03-19F7-2C46-9FA4-0D69B55453DD}" srcOrd="0" destOrd="0" presId="urn:microsoft.com/office/officeart/2008/layout/LinedList"/>
    <dgm:cxn modelId="{81ACEA74-7B1F-5E45-BA95-0585BCE038CF}" type="presOf" srcId="{64853A6D-8F2C-462D-996A-CEB4DB542D61}" destId="{242F8CA4-B92F-7C4A-B404-DEA6C0A3EAC6}" srcOrd="0" destOrd="0" presId="urn:microsoft.com/office/officeart/2008/layout/LinedList"/>
    <dgm:cxn modelId="{1C7A2A95-D249-436B-83DD-C802094A82CF}" srcId="{5335173A-AC18-462C-BB1C-C732CC075302}" destId="{8E1A3944-F123-46CD-8383-3A64EEE8D33E}" srcOrd="2" destOrd="0" parTransId="{91CF35AB-3464-4C38-8A6B-C4900CA8B621}" sibTransId="{A9DD87A3-FC4C-4B13-ADFF-3525C4FB569A}"/>
    <dgm:cxn modelId="{8C4AB4A0-DDA3-452B-BC80-8400716B0B0A}" srcId="{5335173A-AC18-462C-BB1C-C732CC075302}" destId="{D419A5EB-1DEC-47C3-ABC4-730F7A297AFD}" srcOrd="4" destOrd="0" parTransId="{70BB8694-9626-491D-BAB4-1E76CA7DF056}" sibTransId="{AFBE4796-9E63-4DD0-91B9-77FC7EAC10D5}"/>
    <dgm:cxn modelId="{BB3279A5-1BC0-344E-B235-05179842770E}" type="presOf" srcId="{B865318B-9B34-4471-A006-3477C36590E8}" destId="{94ED3762-D31F-514D-8633-9185E36C318C}" srcOrd="0" destOrd="0" presId="urn:microsoft.com/office/officeart/2008/layout/LinedList"/>
    <dgm:cxn modelId="{C56C36B2-FBFA-4E01-8177-D43AAC40925C}" srcId="{5335173A-AC18-462C-BB1C-C732CC075302}" destId="{E96437EE-418B-4177-8ABF-BBE741F64023}" srcOrd="3" destOrd="0" parTransId="{ED3F2DCB-A77D-4486-B86F-E61010D7D081}" sibTransId="{3964EF3F-51BE-4B23-B710-1B3E6CD22246}"/>
    <dgm:cxn modelId="{16CE1CC4-CFF1-4FB1-A68E-568871160EA2}" srcId="{5335173A-AC18-462C-BB1C-C732CC075302}" destId="{64853A6D-8F2C-462D-996A-CEB4DB542D61}" srcOrd="1" destOrd="0" parTransId="{0D55CD53-A23C-4BDD-BBA1-5C20628D74C2}" sibTransId="{74802B41-F8AC-4894-8C98-29474B2633D2}"/>
    <dgm:cxn modelId="{AACCB0C5-E690-7B4F-BED9-C46EACFFCA80}" type="presOf" srcId="{D419A5EB-1DEC-47C3-ABC4-730F7A297AFD}" destId="{9F32DA88-C522-AD4E-B7C2-5CE4D31F5E24}" srcOrd="0" destOrd="0" presId="urn:microsoft.com/office/officeart/2008/layout/LinedList"/>
    <dgm:cxn modelId="{F47753DD-7AB9-3948-A599-D0EF250F6644}" type="presOf" srcId="{E96437EE-418B-4177-8ABF-BBE741F64023}" destId="{4D103371-A2A7-FB4D-B9FA-2EC376A33AA0}" srcOrd="0" destOrd="0" presId="urn:microsoft.com/office/officeart/2008/layout/LinedList"/>
    <dgm:cxn modelId="{807E8920-FFC1-9448-BD83-27C4982AC718}" type="presParOf" srcId="{A04DEB03-19F7-2C46-9FA4-0D69B55453DD}" destId="{145A40CC-78AC-6647-976A-EB57DD1C7A02}" srcOrd="0" destOrd="0" presId="urn:microsoft.com/office/officeart/2008/layout/LinedList"/>
    <dgm:cxn modelId="{2A227805-9272-A144-AE6E-55DA26CEB24E}" type="presParOf" srcId="{A04DEB03-19F7-2C46-9FA4-0D69B55453DD}" destId="{49117E63-272D-674C-A520-4AC906E0D501}" srcOrd="1" destOrd="0" presId="urn:microsoft.com/office/officeart/2008/layout/LinedList"/>
    <dgm:cxn modelId="{F1D97458-8A99-3B4B-9CC0-1BBB9C02A518}" type="presParOf" srcId="{49117E63-272D-674C-A520-4AC906E0D501}" destId="{94ED3762-D31F-514D-8633-9185E36C318C}" srcOrd="0" destOrd="0" presId="urn:microsoft.com/office/officeart/2008/layout/LinedList"/>
    <dgm:cxn modelId="{390AF712-B1C4-A54E-AE73-D81F36CB1071}" type="presParOf" srcId="{49117E63-272D-674C-A520-4AC906E0D501}" destId="{DA390AAE-64BD-7741-855E-2115DE71C9BB}" srcOrd="1" destOrd="0" presId="urn:microsoft.com/office/officeart/2008/layout/LinedList"/>
    <dgm:cxn modelId="{0D8B2C03-97ED-4D49-AE67-F325E2F45B83}" type="presParOf" srcId="{A04DEB03-19F7-2C46-9FA4-0D69B55453DD}" destId="{9C62950D-4DBE-EA4B-843D-45E45E907CCE}" srcOrd="2" destOrd="0" presId="urn:microsoft.com/office/officeart/2008/layout/LinedList"/>
    <dgm:cxn modelId="{B45E6C74-1419-7E49-8329-8D600D2A259E}" type="presParOf" srcId="{A04DEB03-19F7-2C46-9FA4-0D69B55453DD}" destId="{BE9A25F9-B293-0342-BE68-B5FA598542D3}" srcOrd="3" destOrd="0" presId="urn:microsoft.com/office/officeart/2008/layout/LinedList"/>
    <dgm:cxn modelId="{20DF2E45-F212-E64F-968D-9FF60F97CA16}" type="presParOf" srcId="{BE9A25F9-B293-0342-BE68-B5FA598542D3}" destId="{242F8CA4-B92F-7C4A-B404-DEA6C0A3EAC6}" srcOrd="0" destOrd="0" presId="urn:microsoft.com/office/officeart/2008/layout/LinedList"/>
    <dgm:cxn modelId="{ABD851FC-BB6A-4343-96ED-B932D0CE48D4}" type="presParOf" srcId="{BE9A25F9-B293-0342-BE68-B5FA598542D3}" destId="{1E487155-DC4F-E149-B95F-CB7FA11BC7B2}" srcOrd="1" destOrd="0" presId="urn:microsoft.com/office/officeart/2008/layout/LinedList"/>
    <dgm:cxn modelId="{66F5BA93-CBDF-5843-8F50-468FD0A7C2A6}" type="presParOf" srcId="{A04DEB03-19F7-2C46-9FA4-0D69B55453DD}" destId="{80A65ADA-8ACA-3D4B-9130-05FC62A91C43}" srcOrd="4" destOrd="0" presId="urn:microsoft.com/office/officeart/2008/layout/LinedList"/>
    <dgm:cxn modelId="{397C8D82-D957-774F-9BD2-C099F3D9E7B4}" type="presParOf" srcId="{A04DEB03-19F7-2C46-9FA4-0D69B55453DD}" destId="{1645C62C-FED4-5A4C-A4FD-3E7E4628EDFE}" srcOrd="5" destOrd="0" presId="urn:microsoft.com/office/officeart/2008/layout/LinedList"/>
    <dgm:cxn modelId="{C963597D-1926-DC44-8919-A3E2C6D70B0E}" type="presParOf" srcId="{1645C62C-FED4-5A4C-A4FD-3E7E4628EDFE}" destId="{2CE2FEB9-826C-164C-8AB4-13F0CC109A27}" srcOrd="0" destOrd="0" presId="urn:microsoft.com/office/officeart/2008/layout/LinedList"/>
    <dgm:cxn modelId="{9EA094CC-6AD1-074E-92EA-E35060511BB0}" type="presParOf" srcId="{1645C62C-FED4-5A4C-A4FD-3E7E4628EDFE}" destId="{8895F79E-3F08-4144-83D0-9C0524F7D490}" srcOrd="1" destOrd="0" presId="urn:microsoft.com/office/officeart/2008/layout/LinedList"/>
    <dgm:cxn modelId="{55465580-9212-D24B-9F12-4837A9C44DB1}" type="presParOf" srcId="{A04DEB03-19F7-2C46-9FA4-0D69B55453DD}" destId="{9E471EFE-5C5A-7845-9A8D-689B6D29CC66}" srcOrd="6" destOrd="0" presId="urn:microsoft.com/office/officeart/2008/layout/LinedList"/>
    <dgm:cxn modelId="{D74EB50A-D246-AD44-8942-8B0CE5B0D97B}" type="presParOf" srcId="{A04DEB03-19F7-2C46-9FA4-0D69B55453DD}" destId="{5FB87976-F7E4-784D-AE13-2CD0179DD73F}" srcOrd="7" destOrd="0" presId="urn:microsoft.com/office/officeart/2008/layout/LinedList"/>
    <dgm:cxn modelId="{5AAD37B0-510F-C043-BEA4-6F927790B081}" type="presParOf" srcId="{5FB87976-F7E4-784D-AE13-2CD0179DD73F}" destId="{4D103371-A2A7-FB4D-B9FA-2EC376A33AA0}" srcOrd="0" destOrd="0" presId="urn:microsoft.com/office/officeart/2008/layout/LinedList"/>
    <dgm:cxn modelId="{40A3225B-3785-0E4D-B599-8DE947EBC5C7}" type="presParOf" srcId="{5FB87976-F7E4-784D-AE13-2CD0179DD73F}" destId="{56F9A5FA-97D5-8949-BB89-92817A21321B}" srcOrd="1" destOrd="0" presId="urn:microsoft.com/office/officeart/2008/layout/LinedList"/>
    <dgm:cxn modelId="{2B301D43-9DF2-EE4A-9B6F-4631467B0492}" type="presParOf" srcId="{A04DEB03-19F7-2C46-9FA4-0D69B55453DD}" destId="{19680876-041C-2046-AEC5-0267A77B3A4F}" srcOrd="8" destOrd="0" presId="urn:microsoft.com/office/officeart/2008/layout/LinedList"/>
    <dgm:cxn modelId="{2BA8BF40-108C-074B-872C-9B3212823702}" type="presParOf" srcId="{A04DEB03-19F7-2C46-9FA4-0D69B55453DD}" destId="{9A8DB335-E2B1-2D4B-966A-E9DEC448087F}" srcOrd="9" destOrd="0" presId="urn:microsoft.com/office/officeart/2008/layout/LinedList"/>
    <dgm:cxn modelId="{769051A6-A517-744D-8148-75784B1F7354}" type="presParOf" srcId="{9A8DB335-E2B1-2D4B-966A-E9DEC448087F}" destId="{9F32DA88-C522-AD4E-B7C2-5CE4D31F5E24}" srcOrd="0" destOrd="0" presId="urn:microsoft.com/office/officeart/2008/layout/LinedList"/>
    <dgm:cxn modelId="{34F888A7-C3AD-424F-A242-CBB075B49EC1}" type="presParOf" srcId="{9A8DB335-E2B1-2D4B-966A-E9DEC448087F}" destId="{B099BE3E-9420-6A47-B590-D405109FF2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52532-89A9-4B6A-88BB-88B33AE80108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3B51110-3957-453A-B899-9909F23CE7C7}">
      <dgm:prSet/>
      <dgm:spPr/>
      <dgm:t>
        <a:bodyPr/>
        <a:lstStyle/>
        <a:p>
          <a:r>
            <a:rPr lang="en-US"/>
            <a:t>- Network issues for OTP delivery → Offline OTP or Backup Authentication</a:t>
          </a:r>
        </a:p>
      </dgm:t>
    </dgm:pt>
    <dgm:pt modelId="{738922FF-D8D9-419A-AC02-07EE45AABC0B}" type="parTrans" cxnId="{3CC20BF3-32A1-4BD4-BA42-35BC3B87B7F4}">
      <dgm:prSet/>
      <dgm:spPr/>
      <dgm:t>
        <a:bodyPr/>
        <a:lstStyle/>
        <a:p>
          <a:endParaRPr lang="en-US"/>
        </a:p>
      </dgm:t>
    </dgm:pt>
    <dgm:pt modelId="{951160AA-6935-482B-91A1-E0F43AC39EB6}" type="sibTrans" cxnId="{3CC20BF3-32A1-4BD4-BA42-35BC3B87B7F4}">
      <dgm:prSet/>
      <dgm:spPr/>
      <dgm:t>
        <a:bodyPr/>
        <a:lstStyle/>
        <a:p>
          <a:endParaRPr lang="en-US"/>
        </a:p>
      </dgm:t>
    </dgm:pt>
    <dgm:pt modelId="{519E4E47-9227-49BA-8C27-D5D65F40F652}">
      <dgm:prSet/>
      <dgm:spPr/>
      <dgm:t>
        <a:bodyPr/>
        <a:lstStyle/>
        <a:p>
          <a:r>
            <a:rPr lang="en-US"/>
            <a:t>- Fake biometrics (spoofing) → Liveness detection, AI-based verification</a:t>
          </a:r>
        </a:p>
      </dgm:t>
    </dgm:pt>
    <dgm:pt modelId="{0D9CA845-C959-4B1E-8B63-CEFF9E152062}" type="parTrans" cxnId="{6BD2D206-E4D7-404E-8D24-65016C747188}">
      <dgm:prSet/>
      <dgm:spPr/>
      <dgm:t>
        <a:bodyPr/>
        <a:lstStyle/>
        <a:p>
          <a:endParaRPr lang="en-US"/>
        </a:p>
      </dgm:t>
    </dgm:pt>
    <dgm:pt modelId="{9E8B661C-435C-4151-B3C8-DE8829622F77}" type="sibTrans" cxnId="{6BD2D206-E4D7-404E-8D24-65016C747188}">
      <dgm:prSet/>
      <dgm:spPr/>
      <dgm:t>
        <a:bodyPr/>
        <a:lstStyle/>
        <a:p>
          <a:endParaRPr lang="en-US"/>
        </a:p>
      </dgm:t>
    </dgm:pt>
    <dgm:pt modelId="{2B8E48B9-D65D-4AF2-8B2F-6F6C56B4050C}">
      <dgm:prSet/>
      <dgm:spPr/>
      <dgm:t>
        <a:bodyPr/>
        <a:lstStyle/>
        <a:p>
          <a:r>
            <a:rPr lang="en-US"/>
            <a:t>- Slow transaction processing → Optimized hardware &amp; software integration</a:t>
          </a:r>
        </a:p>
      </dgm:t>
    </dgm:pt>
    <dgm:pt modelId="{3E72725E-06FF-403E-835E-BD077A6003C8}" type="parTrans" cxnId="{5315A9A9-E0BC-4179-BDCA-BA56B12C4914}">
      <dgm:prSet/>
      <dgm:spPr/>
      <dgm:t>
        <a:bodyPr/>
        <a:lstStyle/>
        <a:p>
          <a:endParaRPr lang="en-US"/>
        </a:p>
      </dgm:t>
    </dgm:pt>
    <dgm:pt modelId="{CB516306-DDD6-4803-B76D-868FB993C5DB}" type="sibTrans" cxnId="{5315A9A9-E0BC-4179-BDCA-BA56B12C4914}">
      <dgm:prSet/>
      <dgm:spPr/>
      <dgm:t>
        <a:bodyPr/>
        <a:lstStyle/>
        <a:p>
          <a:endParaRPr lang="en-US"/>
        </a:p>
      </dgm:t>
    </dgm:pt>
    <dgm:pt modelId="{1C4D80CA-5CEC-4A0C-B1EF-C98277210419}">
      <dgm:prSet/>
      <dgm:spPr/>
      <dgm:t>
        <a:bodyPr/>
        <a:lstStyle/>
        <a:p>
          <a:r>
            <a:rPr lang="en-US"/>
            <a:t>- Privacy concerns → Secure encryption &amp; GDPR compliance</a:t>
          </a:r>
        </a:p>
      </dgm:t>
    </dgm:pt>
    <dgm:pt modelId="{7ABE0F72-056B-4EF4-A108-46536D9EA529}" type="parTrans" cxnId="{0E4D00C7-A928-4E4C-9C24-8D2430F9E735}">
      <dgm:prSet/>
      <dgm:spPr/>
      <dgm:t>
        <a:bodyPr/>
        <a:lstStyle/>
        <a:p>
          <a:endParaRPr lang="en-US"/>
        </a:p>
      </dgm:t>
    </dgm:pt>
    <dgm:pt modelId="{9B4BC823-5191-41D3-A84F-9155E49DFB49}" type="sibTrans" cxnId="{0E4D00C7-A928-4E4C-9C24-8D2430F9E735}">
      <dgm:prSet/>
      <dgm:spPr/>
      <dgm:t>
        <a:bodyPr/>
        <a:lstStyle/>
        <a:p>
          <a:endParaRPr lang="en-US"/>
        </a:p>
      </dgm:t>
    </dgm:pt>
    <dgm:pt modelId="{FA12F378-1927-6940-B36B-4DDF688E6822}" type="pres">
      <dgm:prSet presAssocID="{16F52532-89A9-4B6A-88BB-88B33AE80108}" presName="vert0" presStyleCnt="0">
        <dgm:presLayoutVars>
          <dgm:dir/>
          <dgm:animOne val="branch"/>
          <dgm:animLvl val="lvl"/>
        </dgm:presLayoutVars>
      </dgm:prSet>
      <dgm:spPr/>
    </dgm:pt>
    <dgm:pt modelId="{0F734EE3-FF78-AD4D-B87B-A1C8B5C0886B}" type="pres">
      <dgm:prSet presAssocID="{43B51110-3957-453A-B899-9909F23CE7C7}" presName="thickLine" presStyleLbl="alignNode1" presStyleIdx="0" presStyleCnt="4"/>
      <dgm:spPr/>
    </dgm:pt>
    <dgm:pt modelId="{B350D4CE-45FC-4645-92B9-AC56AB281C48}" type="pres">
      <dgm:prSet presAssocID="{43B51110-3957-453A-B899-9909F23CE7C7}" presName="horz1" presStyleCnt="0"/>
      <dgm:spPr/>
    </dgm:pt>
    <dgm:pt modelId="{DF33C957-B133-1B46-9D8A-5574A0928FFA}" type="pres">
      <dgm:prSet presAssocID="{43B51110-3957-453A-B899-9909F23CE7C7}" presName="tx1" presStyleLbl="revTx" presStyleIdx="0" presStyleCnt="4"/>
      <dgm:spPr/>
    </dgm:pt>
    <dgm:pt modelId="{3385A2B5-FE84-B84C-A6A4-74DEA1B59653}" type="pres">
      <dgm:prSet presAssocID="{43B51110-3957-453A-B899-9909F23CE7C7}" presName="vert1" presStyleCnt="0"/>
      <dgm:spPr/>
    </dgm:pt>
    <dgm:pt modelId="{6253BA25-1CA5-4D45-80FD-3AB4EA742322}" type="pres">
      <dgm:prSet presAssocID="{519E4E47-9227-49BA-8C27-D5D65F40F652}" presName="thickLine" presStyleLbl="alignNode1" presStyleIdx="1" presStyleCnt="4"/>
      <dgm:spPr/>
    </dgm:pt>
    <dgm:pt modelId="{9EBDAA28-C487-CC4F-8882-81272B040D56}" type="pres">
      <dgm:prSet presAssocID="{519E4E47-9227-49BA-8C27-D5D65F40F652}" presName="horz1" presStyleCnt="0"/>
      <dgm:spPr/>
    </dgm:pt>
    <dgm:pt modelId="{692093EC-447F-144B-AAEE-1896B02257A5}" type="pres">
      <dgm:prSet presAssocID="{519E4E47-9227-49BA-8C27-D5D65F40F652}" presName="tx1" presStyleLbl="revTx" presStyleIdx="1" presStyleCnt="4"/>
      <dgm:spPr/>
    </dgm:pt>
    <dgm:pt modelId="{4EF2B821-F5AF-CA46-B154-97328FAD5C61}" type="pres">
      <dgm:prSet presAssocID="{519E4E47-9227-49BA-8C27-D5D65F40F652}" presName="vert1" presStyleCnt="0"/>
      <dgm:spPr/>
    </dgm:pt>
    <dgm:pt modelId="{1A68C1AB-1D3D-2B4F-893D-3929FD96B2F3}" type="pres">
      <dgm:prSet presAssocID="{2B8E48B9-D65D-4AF2-8B2F-6F6C56B4050C}" presName="thickLine" presStyleLbl="alignNode1" presStyleIdx="2" presStyleCnt="4"/>
      <dgm:spPr/>
    </dgm:pt>
    <dgm:pt modelId="{D178AD18-E6D1-EC43-A766-5A0B64717CC4}" type="pres">
      <dgm:prSet presAssocID="{2B8E48B9-D65D-4AF2-8B2F-6F6C56B4050C}" presName="horz1" presStyleCnt="0"/>
      <dgm:spPr/>
    </dgm:pt>
    <dgm:pt modelId="{E39CE3A3-507E-D94C-BECF-004AE16B6C01}" type="pres">
      <dgm:prSet presAssocID="{2B8E48B9-D65D-4AF2-8B2F-6F6C56B4050C}" presName="tx1" presStyleLbl="revTx" presStyleIdx="2" presStyleCnt="4"/>
      <dgm:spPr/>
    </dgm:pt>
    <dgm:pt modelId="{E2708907-34BA-FF4B-813B-328822A3CDDE}" type="pres">
      <dgm:prSet presAssocID="{2B8E48B9-D65D-4AF2-8B2F-6F6C56B4050C}" presName="vert1" presStyleCnt="0"/>
      <dgm:spPr/>
    </dgm:pt>
    <dgm:pt modelId="{F4C6E2EF-4FD3-C440-852C-32FCD9E2ED8A}" type="pres">
      <dgm:prSet presAssocID="{1C4D80CA-5CEC-4A0C-B1EF-C98277210419}" presName="thickLine" presStyleLbl="alignNode1" presStyleIdx="3" presStyleCnt="4"/>
      <dgm:spPr/>
    </dgm:pt>
    <dgm:pt modelId="{9C9B858B-C767-394A-94AE-CFFAC5AF1D6C}" type="pres">
      <dgm:prSet presAssocID="{1C4D80CA-5CEC-4A0C-B1EF-C98277210419}" presName="horz1" presStyleCnt="0"/>
      <dgm:spPr/>
    </dgm:pt>
    <dgm:pt modelId="{DD00F038-5C08-254D-99E8-103D7FC3C67D}" type="pres">
      <dgm:prSet presAssocID="{1C4D80CA-5CEC-4A0C-B1EF-C98277210419}" presName="tx1" presStyleLbl="revTx" presStyleIdx="3" presStyleCnt="4"/>
      <dgm:spPr/>
    </dgm:pt>
    <dgm:pt modelId="{BBA7F85A-5CB5-1843-9202-53E43D0A2E0B}" type="pres">
      <dgm:prSet presAssocID="{1C4D80CA-5CEC-4A0C-B1EF-C98277210419}" presName="vert1" presStyleCnt="0"/>
      <dgm:spPr/>
    </dgm:pt>
  </dgm:ptLst>
  <dgm:cxnLst>
    <dgm:cxn modelId="{6BD2D206-E4D7-404E-8D24-65016C747188}" srcId="{16F52532-89A9-4B6A-88BB-88B33AE80108}" destId="{519E4E47-9227-49BA-8C27-D5D65F40F652}" srcOrd="1" destOrd="0" parTransId="{0D9CA845-C959-4B1E-8B63-CEFF9E152062}" sibTransId="{9E8B661C-435C-4151-B3C8-DE8829622F77}"/>
    <dgm:cxn modelId="{07E37307-456A-BA45-8993-BA5FDEAF9934}" type="presOf" srcId="{519E4E47-9227-49BA-8C27-D5D65F40F652}" destId="{692093EC-447F-144B-AAEE-1896B02257A5}" srcOrd="0" destOrd="0" presId="urn:microsoft.com/office/officeart/2008/layout/LinedList"/>
    <dgm:cxn modelId="{24E05D1F-D6DB-0E41-86DD-6EFCD18B6CD5}" type="presOf" srcId="{43B51110-3957-453A-B899-9909F23CE7C7}" destId="{DF33C957-B133-1B46-9D8A-5574A0928FFA}" srcOrd="0" destOrd="0" presId="urn:microsoft.com/office/officeart/2008/layout/LinedList"/>
    <dgm:cxn modelId="{1CC99075-71EF-BD43-8F9E-223D7619C8BF}" type="presOf" srcId="{2B8E48B9-D65D-4AF2-8B2F-6F6C56B4050C}" destId="{E39CE3A3-507E-D94C-BECF-004AE16B6C01}" srcOrd="0" destOrd="0" presId="urn:microsoft.com/office/officeart/2008/layout/LinedList"/>
    <dgm:cxn modelId="{5315A9A9-E0BC-4179-BDCA-BA56B12C4914}" srcId="{16F52532-89A9-4B6A-88BB-88B33AE80108}" destId="{2B8E48B9-D65D-4AF2-8B2F-6F6C56B4050C}" srcOrd="2" destOrd="0" parTransId="{3E72725E-06FF-403E-835E-BD077A6003C8}" sibTransId="{CB516306-DDD6-4803-B76D-868FB993C5DB}"/>
    <dgm:cxn modelId="{0E4D00C7-A928-4E4C-9C24-8D2430F9E735}" srcId="{16F52532-89A9-4B6A-88BB-88B33AE80108}" destId="{1C4D80CA-5CEC-4A0C-B1EF-C98277210419}" srcOrd="3" destOrd="0" parTransId="{7ABE0F72-056B-4EF4-A108-46536D9EA529}" sibTransId="{9B4BC823-5191-41D3-A84F-9155E49DFB49}"/>
    <dgm:cxn modelId="{9ECF98E8-06C5-3149-89C4-715AC755641C}" type="presOf" srcId="{1C4D80CA-5CEC-4A0C-B1EF-C98277210419}" destId="{DD00F038-5C08-254D-99E8-103D7FC3C67D}" srcOrd="0" destOrd="0" presId="urn:microsoft.com/office/officeart/2008/layout/LinedList"/>
    <dgm:cxn modelId="{3CC20BF3-32A1-4BD4-BA42-35BC3B87B7F4}" srcId="{16F52532-89A9-4B6A-88BB-88B33AE80108}" destId="{43B51110-3957-453A-B899-9909F23CE7C7}" srcOrd="0" destOrd="0" parTransId="{738922FF-D8D9-419A-AC02-07EE45AABC0B}" sibTransId="{951160AA-6935-482B-91A1-E0F43AC39EB6}"/>
    <dgm:cxn modelId="{6E8DFDF4-7846-0D45-90BC-A18F07CB0571}" type="presOf" srcId="{16F52532-89A9-4B6A-88BB-88B33AE80108}" destId="{FA12F378-1927-6940-B36B-4DDF688E6822}" srcOrd="0" destOrd="0" presId="urn:microsoft.com/office/officeart/2008/layout/LinedList"/>
    <dgm:cxn modelId="{32C7E208-7EEC-9A4C-A593-EAB8CCD04571}" type="presParOf" srcId="{FA12F378-1927-6940-B36B-4DDF688E6822}" destId="{0F734EE3-FF78-AD4D-B87B-A1C8B5C0886B}" srcOrd="0" destOrd="0" presId="urn:microsoft.com/office/officeart/2008/layout/LinedList"/>
    <dgm:cxn modelId="{79A2410E-1FD7-1A40-8875-948422CEAC24}" type="presParOf" srcId="{FA12F378-1927-6940-B36B-4DDF688E6822}" destId="{B350D4CE-45FC-4645-92B9-AC56AB281C48}" srcOrd="1" destOrd="0" presId="urn:microsoft.com/office/officeart/2008/layout/LinedList"/>
    <dgm:cxn modelId="{9C2B8B5A-8E30-2544-A555-8D15FF4210F7}" type="presParOf" srcId="{B350D4CE-45FC-4645-92B9-AC56AB281C48}" destId="{DF33C957-B133-1B46-9D8A-5574A0928FFA}" srcOrd="0" destOrd="0" presId="urn:microsoft.com/office/officeart/2008/layout/LinedList"/>
    <dgm:cxn modelId="{8C48F280-E12B-1F4F-A474-06EC152A0D17}" type="presParOf" srcId="{B350D4CE-45FC-4645-92B9-AC56AB281C48}" destId="{3385A2B5-FE84-B84C-A6A4-74DEA1B59653}" srcOrd="1" destOrd="0" presId="urn:microsoft.com/office/officeart/2008/layout/LinedList"/>
    <dgm:cxn modelId="{5E6EADE7-4ABF-5C4E-B7F8-10CFC3464F47}" type="presParOf" srcId="{FA12F378-1927-6940-B36B-4DDF688E6822}" destId="{6253BA25-1CA5-4D45-80FD-3AB4EA742322}" srcOrd="2" destOrd="0" presId="urn:microsoft.com/office/officeart/2008/layout/LinedList"/>
    <dgm:cxn modelId="{F9111E83-7357-5142-890D-717FBFA9A7B4}" type="presParOf" srcId="{FA12F378-1927-6940-B36B-4DDF688E6822}" destId="{9EBDAA28-C487-CC4F-8882-81272B040D56}" srcOrd="3" destOrd="0" presId="urn:microsoft.com/office/officeart/2008/layout/LinedList"/>
    <dgm:cxn modelId="{C3F02D3E-4239-F74D-91C9-5DEBE3A142E4}" type="presParOf" srcId="{9EBDAA28-C487-CC4F-8882-81272B040D56}" destId="{692093EC-447F-144B-AAEE-1896B02257A5}" srcOrd="0" destOrd="0" presId="urn:microsoft.com/office/officeart/2008/layout/LinedList"/>
    <dgm:cxn modelId="{F1494EA1-E1E7-184B-8AA3-DF9BB0CBA2E2}" type="presParOf" srcId="{9EBDAA28-C487-CC4F-8882-81272B040D56}" destId="{4EF2B821-F5AF-CA46-B154-97328FAD5C61}" srcOrd="1" destOrd="0" presId="urn:microsoft.com/office/officeart/2008/layout/LinedList"/>
    <dgm:cxn modelId="{6F7F72D3-B886-CE4B-96C0-69D17F1F00B5}" type="presParOf" srcId="{FA12F378-1927-6940-B36B-4DDF688E6822}" destId="{1A68C1AB-1D3D-2B4F-893D-3929FD96B2F3}" srcOrd="4" destOrd="0" presId="urn:microsoft.com/office/officeart/2008/layout/LinedList"/>
    <dgm:cxn modelId="{4E787D20-0F2E-1B45-B9A5-B671C59586EF}" type="presParOf" srcId="{FA12F378-1927-6940-B36B-4DDF688E6822}" destId="{D178AD18-E6D1-EC43-A766-5A0B64717CC4}" srcOrd="5" destOrd="0" presId="urn:microsoft.com/office/officeart/2008/layout/LinedList"/>
    <dgm:cxn modelId="{88DD1347-A3F0-CF42-AE88-DC8B05935D68}" type="presParOf" srcId="{D178AD18-E6D1-EC43-A766-5A0B64717CC4}" destId="{E39CE3A3-507E-D94C-BECF-004AE16B6C01}" srcOrd="0" destOrd="0" presId="urn:microsoft.com/office/officeart/2008/layout/LinedList"/>
    <dgm:cxn modelId="{139354A7-814D-0542-BB36-D4B816511D36}" type="presParOf" srcId="{D178AD18-E6D1-EC43-A766-5A0B64717CC4}" destId="{E2708907-34BA-FF4B-813B-328822A3CDDE}" srcOrd="1" destOrd="0" presId="urn:microsoft.com/office/officeart/2008/layout/LinedList"/>
    <dgm:cxn modelId="{94C475BF-2546-D44C-8791-1720383EA28C}" type="presParOf" srcId="{FA12F378-1927-6940-B36B-4DDF688E6822}" destId="{F4C6E2EF-4FD3-C440-852C-32FCD9E2ED8A}" srcOrd="6" destOrd="0" presId="urn:microsoft.com/office/officeart/2008/layout/LinedList"/>
    <dgm:cxn modelId="{27093B9E-B2E7-FE42-AC37-ED83AE737156}" type="presParOf" srcId="{FA12F378-1927-6940-B36B-4DDF688E6822}" destId="{9C9B858B-C767-394A-94AE-CFFAC5AF1D6C}" srcOrd="7" destOrd="0" presId="urn:microsoft.com/office/officeart/2008/layout/LinedList"/>
    <dgm:cxn modelId="{1157A7FC-C94E-A748-AF0E-26083BFBFACB}" type="presParOf" srcId="{9C9B858B-C767-394A-94AE-CFFAC5AF1D6C}" destId="{DD00F038-5C08-254D-99E8-103D7FC3C67D}" srcOrd="0" destOrd="0" presId="urn:microsoft.com/office/officeart/2008/layout/LinedList"/>
    <dgm:cxn modelId="{21D48C98-189F-1C4F-8CD0-4415B27F85F4}" type="presParOf" srcId="{9C9B858B-C767-394A-94AE-CFFAC5AF1D6C}" destId="{BBA7F85A-5CB5-1843-9202-53E43D0A2E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E029B2-EB4F-44A3-ADE4-EAEF8CAB8FA8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7125B24-79E3-4BEE-9281-CA8712A4A8C4}">
      <dgm:prSet/>
      <dgm:spPr/>
      <dgm:t>
        <a:bodyPr/>
        <a:lstStyle/>
        <a:p>
          <a:r>
            <a:rPr lang="en-US"/>
            <a:t>- AI-based fraud detection in real-time</a:t>
          </a:r>
        </a:p>
      </dgm:t>
    </dgm:pt>
    <dgm:pt modelId="{477668EF-3612-4382-BF68-68A48CC4ABD0}" type="parTrans" cxnId="{5FC88693-EAA2-4A4A-A33E-6D979C998BC5}">
      <dgm:prSet/>
      <dgm:spPr/>
      <dgm:t>
        <a:bodyPr/>
        <a:lstStyle/>
        <a:p>
          <a:endParaRPr lang="en-US"/>
        </a:p>
      </dgm:t>
    </dgm:pt>
    <dgm:pt modelId="{D7BA2D37-5927-4F25-AA62-7274F35AA9D0}" type="sibTrans" cxnId="{5FC88693-EAA2-4A4A-A33E-6D979C998BC5}">
      <dgm:prSet/>
      <dgm:spPr/>
      <dgm:t>
        <a:bodyPr/>
        <a:lstStyle/>
        <a:p>
          <a:endParaRPr lang="en-US"/>
        </a:p>
      </dgm:t>
    </dgm:pt>
    <dgm:pt modelId="{4E3EC470-77D6-4079-8909-AA1814CC3958}">
      <dgm:prSet/>
      <dgm:spPr/>
      <dgm:t>
        <a:bodyPr/>
        <a:lstStyle/>
        <a:p>
          <a:r>
            <a:rPr lang="en-US"/>
            <a:t>- Blockchain for secure transaction logging</a:t>
          </a:r>
        </a:p>
      </dgm:t>
    </dgm:pt>
    <dgm:pt modelId="{C139A323-8B26-4C4F-9B89-F045861C7421}" type="parTrans" cxnId="{5F6DF6F1-DC85-41B6-81A4-749A33827674}">
      <dgm:prSet/>
      <dgm:spPr/>
      <dgm:t>
        <a:bodyPr/>
        <a:lstStyle/>
        <a:p>
          <a:endParaRPr lang="en-US"/>
        </a:p>
      </dgm:t>
    </dgm:pt>
    <dgm:pt modelId="{BA963D4A-C06B-4490-A382-D93FCEBD317E}" type="sibTrans" cxnId="{5F6DF6F1-DC85-41B6-81A4-749A33827674}">
      <dgm:prSet/>
      <dgm:spPr/>
      <dgm:t>
        <a:bodyPr/>
        <a:lstStyle/>
        <a:p>
          <a:endParaRPr lang="en-US"/>
        </a:p>
      </dgm:t>
    </dgm:pt>
    <dgm:pt modelId="{31E1FCAA-ACF6-491B-AF90-B09B94E7BFC0}">
      <dgm:prSet/>
      <dgm:spPr/>
      <dgm:t>
        <a:bodyPr/>
        <a:lstStyle/>
        <a:p>
          <a:r>
            <a:rPr lang="en-US"/>
            <a:t>- Voice-based authentication as an alternative biometric</a:t>
          </a:r>
        </a:p>
      </dgm:t>
    </dgm:pt>
    <dgm:pt modelId="{7507FB48-AF1A-48B1-B18C-B97FF7F03017}" type="parTrans" cxnId="{A06646D0-EB27-49D9-8B82-473EA96E252D}">
      <dgm:prSet/>
      <dgm:spPr/>
      <dgm:t>
        <a:bodyPr/>
        <a:lstStyle/>
        <a:p>
          <a:endParaRPr lang="en-US"/>
        </a:p>
      </dgm:t>
    </dgm:pt>
    <dgm:pt modelId="{CB4FB522-BA84-41CB-AE85-41AA65E24A3E}" type="sibTrans" cxnId="{A06646D0-EB27-49D9-8B82-473EA96E252D}">
      <dgm:prSet/>
      <dgm:spPr/>
      <dgm:t>
        <a:bodyPr/>
        <a:lstStyle/>
        <a:p>
          <a:endParaRPr lang="en-US"/>
        </a:p>
      </dgm:t>
    </dgm:pt>
    <dgm:pt modelId="{97383162-5D3E-C144-B050-82BE337179C3}" type="pres">
      <dgm:prSet presAssocID="{32E029B2-EB4F-44A3-ADE4-EAEF8CAB8F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BC249C-195A-3148-9BB4-CEF535A2E93F}" type="pres">
      <dgm:prSet presAssocID="{07125B24-79E3-4BEE-9281-CA8712A4A8C4}" presName="hierRoot1" presStyleCnt="0"/>
      <dgm:spPr/>
    </dgm:pt>
    <dgm:pt modelId="{477EB783-0A04-3644-B736-C2496B3D8D4E}" type="pres">
      <dgm:prSet presAssocID="{07125B24-79E3-4BEE-9281-CA8712A4A8C4}" presName="composite" presStyleCnt="0"/>
      <dgm:spPr/>
    </dgm:pt>
    <dgm:pt modelId="{7BF710A6-1442-054C-8C00-2D2A977D79A6}" type="pres">
      <dgm:prSet presAssocID="{07125B24-79E3-4BEE-9281-CA8712A4A8C4}" presName="background" presStyleLbl="node0" presStyleIdx="0" presStyleCnt="3"/>
      <dgm:spPr/>
    </dgm:pt>
    <dgm:pt modelId="{08DE456E-C7F3-FA49-9C11-7418CC0A67FC}" type="pres">
      <dgm:prSet presAssocID="{07125B24-79E3-4BEE-9281-CA8712A4A8C4}" presName="text" presStyleLbl="fgAcc0" presStyleIdx="0" presStyleCnt="3">
        <dgm:presLayoutVars>
          <dgm:chPref val="3"/>
        </dgm:presLayoutVars>
      </dgm:prSet>
      <dgm:spPr/>
    </dgm:pt>
    <dgm:pt modelId="{756A33DD-DA95-294F-9FC4-BAD47D540304}" type="pres">
      <dgm:prSet presAssocID="{07125B24-79E3-4BEE-9281-CA8712A4A8C4}" presName="hierChild2" presStyleCnt="0"/>
      <dgm:spPr/>
    </dgm:pt>
    <dgm:pt modelId="{05EFECE3-3302-5D40-9E3A-C1A7C422DF1B}" type="pres">
      <dgm:prSet presAssocID="{4E3EC470-77D6-4079-8909-AA1814CC3958}" presName="hierRoot1" presStyleCnt="0"/>
      <dgm:spPr/>
    </dgm:pt>
    <dgm:pt modelId="{01E14132-9477-124A-8B1D-09C5BD549AEC}" type="pres">
      <dgm:prSet presAssocID="{4E3EC470-77D6-4079-8909-AA1814CC3958}" presName="composite" presStyleCnt="0"/>
      <dgm:spPr/>
    </dgm:pt>
    <dgm:pt modelId="{55C0C94B-385B-D147-B64E-508A9C2D8A45}" type="pres">
      <dgm:prSet presAssocID="{4E3EC470-77D6-4079-8909-AA1814CC3958}" presName="background" presStyleLbl="node0" presStyleIdx="1" presStyleCnt="3"/>
      <dgm:spPr/>
    </dgm:pt>
    <dgm:pt modelId="{65CFA686-2ABF-FA4C-ABC3-757D19659B15}" type="pres">
      <dgm:prSet presAssocID="{4E3EC470-77D6-4079-8909-AA1814CC3958}" presName="text" presStyleLbl="fgAcc0" presStyleIdx="1" presStyleCnt="3">
        <dgm:presLayoutVars>
          <dgm:chPref val="3"/>
        </dgm:presLayoutVars>
      </dgm:prSet>
      <dgm:spPr/>
    </dgm:pt>
    <dgm:pt modelId="{678A2A8A-C8F2-5C4F-A3F4-E7854F5E557B}" type="pres">
      <dgm:prSet presAssocID="{4E3EC470-77D6-4079-8909-AA1814CC3958}" presName="hierChild2" presStyleCnt="0"/>
      <dgm:spPr/>
    </dgm:pt>
    <dgm:pt modelId="{FC6C9385-5099-1C4E-9A50-6C559DA57E27}" type="pres">
      <dgm:prSet presAssocID="{31E1FCAA-ACF6-491B-AF90-B09B94E7BFC0}" presName="hierRoot1" presStyleCnt="0"/>
      <dgm:spPr/>
    </dgm:pt>
    <dgm:pt modelId="{8607539D-80B2-C84B-A3C8-E37ECC4B6B7B}" type="pres">
      <dgm:prSet presAssocID="{31E1FCAA-ACF6-491B-AF90-B09B94E7BFC0}" presName="composite" presStyleCnt="0"/>
      <dgm:spPr/>
    </dgm:pt>
    <dgm:pt modelId="{17AF6CD2-EE5E-8442-BC82-B7BBCDBE51DD}" type="pres">
      <dgm:prSet presAssocID="{31E1FCAA-ACF6-491B-AF90-B09B94E7BFC0}" presName="background" presStyleLbl="node0" presStyleIdx="2" presStyleCnt="3"/>
      <dgm:spPr/>
    </dgm:pt>
    <dgm:pt modelId="{DB8153D8-C69D-6545-B1DB-38BBFC525392}" type="pres">
      <dgm:prSet presAssocID="{31E1FCAA-ACF6-491B-AF90-B09B94E7BFC0}" presName="text" presStyleLbl="fgAcc0" presStyleIdx="2" presStyleCnt="3">
        <dgm:presLayoutVars>
          <dgm:chPref val="3"/>
        </dgm:presLayoutVars>
      </dgm:prSet>
      <dgm:spPr/>
    </dgm:pt>
    <dgm:pt modelId="{77EC5717-28E4-964D-9A56-A63CB518F29D}" type="pres">
      <dgm:prSet presAssocID="{31E1FCAA-ACF6-491B-AF90-B09B94E7BFC0}" presName="hierChild2" presStyleCnt="0"/>
      <dgm:spPr/>
    </dgm:pt>
  </dgm:ptLst>
  <dgm:cxnLst>
    <dgm:cxn modelId="{4FD8461B-2EA9-E446-B14B-7EDF3F7E422F}" type="presOf" srcId="{31E1FCAA-ACF6-491B-AF90-B09B94E7BFC0}" destId="{DB8153D8-C69D-6545-B1DB-38BBFC525392}" srcOrd="0" destOrd="0" presId="urn:microsoft.com/office/officeart/2005/8/layout/hierarchy1"/>
    <dgm:cxn modelId="{5FC88693-EAA2-4A4A-A33E-6D979C998BC5}" srcId="{32E029B2-EB4F-44A3-ADE4-EAEF8CAB8FA8}" destId="{07125B24-79E3-4BEE-9281-CA8712A4A8C4}" srcOrd="0" destOrd="0" parTransId="{477668EF-3612-4382-BF68-68A48CC4ABD0}" sibTransId="{D7BA2D37-5927-4F25-AA62-7274F35AA9D0}"/>
    <dgm:cxn modelId="{A5D672A4-F3BF-C648-8215-6D65B63352C3}" type="presOf" srcId="{07125B24-79E3-4BEE-9281-CA8712A4A8C4}" destId="{08DE456E-C7F3-FA49-9C11-7418CC0A67FC}" srcOrd="0" destOrd="0" presId="urn:microsoft.com/office/officeart/2005/8/layout/hierarchy1"/>
    <dgm:cxn modelId="{90DC45C4-BB44-7744-B67E-531C14C6EB3F}" type="presOf" srcId="{4E3EC470-77D6-4079-8909-AA1814CC3958}" destId="{65CFA686-2ABF-FA4C-ABC3-757D19659B15}" srcOrd="0" destOrd="0" presId="urn:microsoft.com/office/officeart/2005/8/layout/hierarchy1"/>
    <dgm:cxn modelId="{A06646D0-EB27-49D9-8B82-473EA96E252D}" srcId="{32E029B2-EB4F-44A3-ADE4-EAEF8CAB8FA8}" destId="{31E1FCAA-ACF6-491B-AF90-B09B94E7BFC0}" srcOrd="2" destOrd="0" parTransId="{7507FB48-AF1A-48B1-B18C-B97FF7F03017}" sibTransId="{CB4FB522-BA84-41CB-AE85-41AA65E24A3E}"/>
    <dgm:cxn modelId="{DB22A7D8-8DD0-0B4B-859C-685DBB69F6FB}" type="presOf" srcId="{32E029B2-EB4F-44A3-ADE4-EAEF8CAB8FA8}" destId="{97383162-5D3E-C144-B050-82BE337179C3}" srcOrd="0" destOrd="0" presId="urn:microsoft.com/office/officeart/2005/8/layout/hierarchy1"/>
    <dgm:cxn modelId="{5F6DF6F1-DC85-41B6-81A4-749A33827674}" srcId="{32E029B2-EB4F-44A3-ADE4-EAEF8CAB8FA8}" destId="{4E3EC470-77D6-4079-8909-AA1814CC3958}" srcOrd="1" destOrd="0" parTransId="{C139A323-8B26-4C4F-9B89-F045861C7421}" sibTransId="{BA963D4A-C06B-4490-A382-D93FCEBD317E}"/>
    <dgm:cxn modelId="{A814D2C2-79DE-AF46-B1A9-BCD4FE77119E}" type="presParOf" srcId="{97383162-5D3E-C144-B050-82BE337179C3}" destId="{E8BC249C-195A-3148-9BB4-CEF535A2E93F}" srcOrd="0" destOrd="0" presId="urn:microsoft.com/office/officeart/2005/8/layout/hierarchy1"/>
    <dgm:cxn modelId="{C164E97E-674A-A34D-A702-4A5FA25044DA}" type="presParOf" srcId="{E8BC249C-195A-3148-9BB4-CEF535A2E93F}" destId="{477EB783-0A04-3644-B736-C2496B3D8D4E}" srcOrd="0" destOrd="0" presId="urn:microsoft.com/office/officeart/2005/8/layout/hierarchy1"/>
    <dgm:cxn modelId="{AA17B586-998D-EA4D-9C20-40DC15CBF885}" type="presParOf" srcId="{477EB783-0A04-3644-B736-C2496B3D8D4E}" destId="{7BF710A6-1442-054C-8C00-2D2A977D79A6}" srcOrd="0" destOrd="0" presId="urn:microsoft.com/office/officeart/2005/8/layout/hierarchy1"/>
    <dgm:cxn modelId="{84460537-2FA1-2148-A673-D3A6A3CC642B}" type="presParOf" srcId="{477EB783-0A04-3644-B736-C2496B3D8D4E}" destId="{08DE456E-C7F3-FA49-9C11-7418CC0A67FC}" srcOrd="1" destOrd="0" presId="urn:microsoft.com/office/officeart/2005/8/layout/hierarchy1"/>
    <dgm:cxn modelId="{B890E6B4-93E1-7246-8669-9C7EEC1A359F}" type="presParOf" srcId="{E8BC249C-195A-3148-9BB4-CEF535A2E93F}" destId="{756A33DD-DA95-294F-9FC4-BAD47D540304}" srcOrd="1" destOrd="0" presId="urn:microsoft.com/office/officeart/2005/8/layout/hierarchy1"/>
    <dgm:cxn modelId="{33797598-3ACA-F543-BCF4-737BF498103B}" type="presParOf" srcId="{97383162-5D3E-C144-B050-82BE337179C3}" destId="{05EFECE3-3302-5D40-9E3A-C1A7C422DF1B}" srcOrd="1" destOrd="0" presId="urn:microsoft.com/office/officeart/2005/8/layout/hierarchy1"/>
    <dgm:cxn modelId="{59A6B7A0-03B9-5340-BF3D-6CD4CC926559}" type="presParOf" srcId="{05EFECE3-3302-5D40-9E3A-C1A7C422DF1B}" destId="{01E14132-9477-124A-8B1D-09C5BD549AEC}" srcOrd="0" destOrd="0" presId="urn:microsoft.com/office/officeart/2005/8/layout/hierarchy1"/>
    <dgm:cxn modelId="{6D7856E4-759A-074C-80CD-194B12C8DD1E}" type="presParOf" srcId="{01E14132-9477-124A-8B1D-09C5BD549AEC}" destId="{55C0C94B-385B-D147-B64E-508A9C2D8A45}" srcOrd="0" destOrd="0" presId="urn:microsoft.com/office/officeart/2005/8/layout/hierarchy1"/>
    <dgm:cxn modelId="{007F4C78-D7EE-F546-A698-EA95AA752B0D}" type="presParOf" srcId="{01E14132-9477-124A-8B1D-09C5BD549AEC}" destId="{65CFA686-2ABF-FA4C-ABC3-757D19659B15}" srcOrd="1" destOrd="0" presId="urn:microsoft.com/office/officeart/2005/8/layout/hierarchy1"/>
    <dgm:cxn modelId="{C0565287-7BF4-E04A-A958-307527FD7694}" type="presParOf" srcId="{05EFECE3-3302-5D40-9E3A-C1A7C422DF1B}" destId="{678A2A8A-C8F2-5C4F-A3F4-E7854F5E557B}" srcOrd="1" destOrd="0" presId="urn:microsoft.com/office/officeart/2005/8/layout/hierarchy1"/>
    <dgm:cxn modelId="{3452842A-C2AF-7D4E-9DA9-598FF7A6C78E}" type="presParOf" srcId="{97383162-5D3E-C144-B050-82BE337179C3}" destId="{FC6C9385-5099-1C4E-9A50-6C559DA57E27}" srcOrd="2" destOrd="0" presId="urn:microsoft.com/office/officeart/2005/8/layout/hierarchy1"/>
    <dgm:cxn modelId="{598D2E9D-7B64-194B-9CF9-A5BAC368D31C}" type="presParOf" srcId="{FC6C9385-5099-1C4E-9A50-6C559DA57E27}" destId="{8607539D-80B2-C84B-A3C8-E37ECC4B6B7B}" srcOrd="0" destOrd="0" presId="urn:microsoft.com/office/officeart/2005/8/layout/hierarchy1"/>
    <dgm:cxn modelId="{70F63911-3728-AB40-8029-538427F39D40}" type="presParOf" srcId="{8607539D-80B2-C84B-A3C8-E37ECC4B6B7B}" destId="{17AF6CD2-EE5E-8442-BC82-B7BBCDBE51DD}" srcOrd="0" destOrd="0" presId="urn:microsoft.com/office/officeart/2005/8/layout/hierarchy1"/>
    <dgm:cxn modelId="{D852E820-F352-8141-BF57-3429BE349CD2}" type="presParOf" srcId="{8607539D-80B2-C84B-A3C8-E37ECC4B6B7B}" destId="{DB8153D8-C69D-6545-B1DB-38BBFC525392}" srcOrd="1" destOrd="0" presId="urn:microsoft.com/office/officeart/2005/8/layout/hierarchy1"/>
    <dgm:cxn modelId="{E4947EF1-1846-054C-8C3B-4CB89A20DCF2}" type="presParOf" srcId="{FC6C9385-5099-1C4E-9A50-6C559DA57E27}" destId="{77EC5717-28E4-964D-9A56-A63CB518F2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7C40B-AD2B-48CC-84BC-7A8335874B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F0C01A-2635-492E-9C95-AC6761276033}">
      <dgm:prSet/>
      <dgm:spPr/>
      <dgm:t>
        <a:bodyPr/>
        <a:lstStyle/>
        <a:p>
          <a:r>
            <a:rPr lang="en-US"/>
            <a:t>- Card + OTP + Biometric system significantly enhances ATM security.</a:t>
          </a:r>
        </a:p>
      </dgm:t>
    </dgm:pt>
    <dgm:pt modelId="{A06EF294-665E-4CF4-8F61-3F962BAE53D8}" type="parTrans" cxnId="{3DEE87F2-0489-4E0A-8014-A2EEAA759A87}">
      <dgm:prSet/>
      <dgm:spPr/>
      <dgm:t>
        <a:bodyPr/>
        <a:lstStyle/>
        <a:p>
          <a:endParaRPr lang="en-US"/>
        </a:p>
      </dgm:t>
    </dgm:pt>
    <dgm:pt modelId="{154FAD90-AF97-4AFA-B2DA-50BD47C48B8F}" type="sibTrans" cxnId="{3DEE87F2-0489-4E0A-8014-A2EEAA759A87}">
      <dgm:prSet/>
      <dgm:spPr/>
      <dgm:t>
        <a:bodyPr/>
        <a:lstStyle/>
        <a:p>
          <a:endParaRPr lang="en-US"/>
        </a:p>
      </dgm:t>
    </dgm:pt>
    <dgm:pt modelId="{3868CFB8-0D3C-4BF4-AF1D-0694063371DA}">
      <dgm:prSet/>
      <dgm:spPr/>
      <dgm:t>
        <a:bodyPr/>
        <a:lstStyle/>
        <a:p>
          <a:r>
            <a:rPr lang="en-US"/>
            <a:t>- Reduces fraud risks and increases customer trust.</a:t>
          </a:r>
        </a:p>
      </dgm:t>
    </dgm:pt>
    <dgm:pt modelId="{A54E8B7D-5EAF-4E70-BCDD-EB3A8F944146}" type="parTrans" cxnId="{3CB65488-00B1-44C0-A199-899451F4CB17}">
      <dgm:prSet/>
      <dgm:spPr/>
      <dgm:t>
        <a:bodyPr/>
        <a:lstStyle/>
        <a:p>
          <a:endParaRPr lang="en-US"/>
        </a:p>
      </dgm:t>
    </dgm:pt>
    <dgm:pt modelId="{086C6EA6-1CC5-4944-8108-D49A4077A630}" type="sibTrans" cxnId="{3CB65488-00B1-44C0-A199-899451F4CB17}">
      <dgm:prSet/>
      <dgm:spPr/>
      <dgm:t>
        <a:bodyPr/>
        <a:lstStyle/>
        <a:p>
          <a:endParaRPr lang="en-US"/>
        </a:p>
      </dgm:t>
    </dgm:pt>
    <dgm:pt modelId="{DF8AA242-6740-4B59-9175-ACC04D7C6236}">
      <dgm:prSet/>
      <dgm:spPr/>
      <dgm:t>
        <a:bodyPr/>
        <a:lstStyle/>
        <a:p>
          <a:r>
            <a:rPr lang="en-US"/>
            <a:t>- Future-proofing ATMs with multi-layer security.</a:t>
          </a:r>
        </a:p>
      </dgm:t>
    </dgm:pt>
    <dgm:pt modelId="{65A42B7D-227F-4DEE-8FB1-09A8D0F0006F}" type="parTrans" cxnId="{D7F3A0CD-5C76-483D-A472-7D544EE5A758}">
      <dgm:prSet/>
      <dgm:spPr/>
      <dgm:t>
        <a:bodyPr/>
        <a:lstStyle/>
        <a:p>
          <a:endParaRPr lang="en-US"/>
        </a:p>
      </dgm:t>
    </dgm:pt>
    <dgm:pt modelId="{E3655782-A800-4C4D-9C86-3CE52E458AA8}" type="sibTrans" cxnId="{D7F3A0CD-5C76-483D-A472-7D544EE5A758}">
      <dgm:prSet/>
      <dgm:spPr/>
      <dgm:t>
        <a:bodyPr/>
        <a:lstStyle/>
        <a:p>
          <a:endParaRPr lang="en-US"/>
        </a:p>
      </dgm:t>
    </dgm:pt>
    <dgm:pt modelId="{2BE29FCE-805D-CE45-B03C-5EC13E789736}" type="pres">
      <dgm:prSet presAssocID="{5EF7C40B-AD2B-48CC-84BC-7A8335874B32}" presName="vert0" presStyleCnt="0">
        <dgm:presLayoutVars>
          <dgm:dir/>
          <dgm:animOne val="branch"/>
          <dgm:animLvl val="lvl"/>
        </dgm:presLayoutVars>
      </dgm:prSet>
      <dgm:spPr/>
    </dgm:pt>
    <dgm:pt modelId="{F056060A-3741-0840-862F-9E01D45DB8DC}" type="pres">
      <dgm:prSet presAssocID="{37F0C01A-2635-492E-9C95-AC6761276033}" presName="thickLine" presStyleLbl="alignNode1" presStyleIdx="0" presStyleCnt="3"/>
      <dgm:spPr/>
    </dgm:pt>
    <dgm:pt modelId="{084114D3-DA10-414D-8582-1A7DE0A31F43}" type="pres">
      <dgm:prSet presAssocID="{37F0C01A-2635-492E-9C95-AC6761276033}" presName="horz1" presStyleCnt="0"/>
      <dgm:spPr/>
    </dgm:pt>
    <dgm:pt modelId="{7656E80A-E6CB-F04D-B3CD-57D7D148C31E}" type="pres">
      <dgm:prSet presAssocID="{37F0C01A-2635-492E-9C95-AC6761276033}" presName="tx1" presStyleLbl="revTx" presStyleIdx="0" presStyleCnt="3"/>
      <dgm:spPr/>
    </dgm:pt>
    <dgm:pt modelId="{E24DCB57-CE1D-7F4A-874A-AC1578E2A23E}" type="pres">
      <dgm:prSet presAssocID="{37F0C01A-2635-492E-9C95-AC6761276033}" presName="vert1" presStyleCnt="0"/>
      <dgm:spPr/>
    </dgm:pt>
    <dgm:pt modelId="{DD040FB3-FE34-EB40-A5F1-F44421AA6450}" type="pres">
      <dgm:prSet presAssocID="{3868CFB8-0D3C-4BF4-AF1D-0694063371DA}" presName="thickLine" presStyleLbl="alignNode1" presStyleIdx="1" presStyleCnt="3"/>
      <dgm:spPr/>
    </dgm:pt>
    <dgm:pt modelId="{AD4BA682-8140-7041-ACC9-EA16433C01AC}" type="pres">
      <dgm:prSet presAssocID="{3868CFB8-0D3C-4BF4-AF1D-0694063371DA}" presName="horz1" presStyleCnt="0"/>
      <dgm:spPr/>
    </dgm:pt>
    <dgm:pt modelId="{4481DF6D-099A-2049-9C41-878B61AA1745}" type="pres">
      <dgm:prSet presAssocID="{3868CFB8-0D3C-4BF4-AF1D-0694063371DA}" presName="tx1" presStyleLbl="revTx" presStyleIdx="1" presStyleCnt="3"/>
      <dgm:spPr/>
    </dgm:pt>
    <dgm:pt modelId="{42B48740-75E2-B146-BEA3-7F284A679D3C}" type="pres">
      <dgm:prSet presAssocID="{3868CFB8-0D3C-4BF4-AF1D-0694063371DA}" presName="vert1" presStyleCnt="0"/>
      <dgm:spPr/>
    </dgm:pt>
    <dgm:pt modelId="{358759DD-FCEB-9644-B5DA-F432A790CAED}" type="pres">
      <dgm:prSet presAssocID="{DF8AA242-6740-4B59-9175-ACC04D7C6236}" presName="thickLine" presStyleLbl="alignNode1" presStyleIdx="2" presStyleCnt="3"/>
      <dgm:spPr/>
    </dgm:pt>
    <dgm:pt modelId="{95AEDE73-147C-414A-8B8A-428E0C21ACC5}" type="pres">
      <dgm:prSet presAssocID="{DF8AA242-6740-4B59-9175-ACC04D7C6236}" presName="horz1" presStyleCnt="0"/>
      <dgm:spPr/>
    </dgm:pt>
    <dgm:pt modelId="{F903CB97-93D1-F54D-8D8B-B5675B5F8DBE}" type="pres">
      <dgm:prSet presAssocID="{DF8AA242-6740-4B59-9175-ACC04D7C6236}" presName="tx1" presStyleLbl="revTx" presStyleIdx="2" presStyleCnt="3"/>
      <dgm:spPr/>
    </dgm:pt>
    <dgm:pt modelId="{AC8AA707-1404-984D-9B6E-B3667BE76C1B}" type="pres">
      <dgm:prSet presAssocID="{DF8AA242-6740-4B59-9175-ACC04D7C6236}" presName="vert1" presStyleCnt="0"/>
      <dgm:spPr/>
    </dgm:pt>
  </dgm:ptLst>
  <dgm:cxnLst>
    <dgm:cxn modelId="{B35D567C-C44F-4946-8E64-62392D41868F}" type="presOf" srcId="{DF8AA242-6740-4B59-9175-ACC04D7C6236}" destId="{F903CB97-93D1-F54D-8D8B-B5675B5F8DBE}" srcOrd="0" destOrd="0" presId="urn:microsoft.com/office/officeart/2008/layout/LinedList"/>
    <dgm:cxn modelId="{40561787-D5B0-2546-A997-0608F2E47BB0}" type="presOf" srcId="{5EF7C40B-AD2B-48CC-84BC-7A8335874B32}" destId="{2BE29FCE-805D-CE45-B03C-5EC13E789736}" srcOrd="0" destOrd="0" presId="urn:microsoft.com/office/officeart/2008/layout/LinedList"/>
    <dgm:cxn modelId="{38D69C87-38D5-2048-9EF3-21E6C28BA78B}" type="presOf" srcId="{37F0C01A-2635-492E-9C95-AC6761276033}" destId="{7656E80A-E6CB-F04D-B3CD-57D7D148C31E}" srcOrd="0" destOrd="0" presId="urn:microsoft.com/office/officeart/2008/layout/LinedList"/>
    <dgm:cxn modelId="{3CB65488-00B1-44C0-A199-899451F4CB17}" srcId="{5EF7C40B-AD2B-48CC-84BC-7A8335874B32}" destId="{3868CFB8-0D3C-4BF4-AF1D-0694063371DA}" srcOrd="1" destOrd="0" parTransId="{A54E8B7D-5EAF-4E70-BCDD-EB3A8F944146}" sibTransId="{086C6EA6-1CC5-4944-8108-D49A4077A630}"/>
    <dgm:cxn modelId="{695090AA-F99C-BE41-A05C-07710F431D6B}" type="presOf" srcId="{3868CFB8-0D3C-4BF4-AF1D-0694063371DA}" destId="{4481DF6D-099A-2049-9C41-878B61AA1745}" srcOrd="0" destOrd="0" presId="urn:microsoft.com/office/officeart/2008/layout/LinedList"/>
    <dgm:cxn modelId="{D7F3A0CD-5C76-483D-A472-7D544EE5A758}" srcId="{5EF7C40B-AD2B-48CC-84BC-7A8335874B32}" destId="{DF8AA242-6740-4B59-9175-ACC04D7C6236}" srcOrd="2" destOrd="0" parTransId="{65A42B7D-227F-4DEE-8FB1-09A8D0F0006F}" sibTransId="{E3655782-A800-4C4D-9C86-3CE52E458AA8}"/>
    <dgm:cxn modelId="{3DEE87F2-0489-4E0A-8014-A2EEAA759A87}" srcId="{5EF7C40B-AD2B-48CC-84BC-7A8335874B32}" destId="{37F0C01A-2635-492E-9C95-AC6761276033}" srcOrd="0" destOrd="0" parTransId="{A06EF294-665E-4CF4-8F61-3F962BAE53D8}" sibTransId="{154FAD90-AF97-4AFA-B2DA-50BD47C48B8F}"/>
    <dgm:cxn modelId="{1652534E-6A3F-8348-9574-E15BCBD1FC83}" type="presParOf" srcId="{2BE29FCE-805D-CE45-B03C-5EC13E789736}" destId="{F056060A-3741-0840-862F-9E01D45DB8DC}" srcOrd="0" destOrd="0" presId="urn:microsoft.com/office/officeart/2008/layout/LinedList"/>
    <dgm:cxn modelId="{E8569718-E243-864D-B63E-10DA5B681312}" type="presParOf" srcId="{2BE29FCE-805D-CE45-B03C-5EC13E789736}" destId="{084114D3-DA10-414D-8582-1A7DE0A31F43}" srcOrd="1" destOrd="0" presId="urn:microsoft.com/office/officeart/2008/layout/LinedList"/>
    <dgm:cxn modelId="{AEAA3B00-FA34-9C4F-94FB-BE6B351BCAAC}" type="presParOf" srcId="{084114D3-DA10-414D-8582-1A7DE0A31F43}" destId="{7656E80A-E6CB-F04D-B3CD-57D7D148C31E}" srcOrd="0" destOrd="0" presId="urn:microsoft.com/office/officeart/2008/layout/LinedList"/>
    <dgm:cxn modelId="{E6ACCA28-BE42-8B46-9446-759F2733E827}" type="presParOf" srcId="{084114D3-DA10-414D-8582-1A7DE0A31F43}" destId="{E24DCB57-CE1D-7F4A-874A-AC1578E2A23E}" srcOrd="1" destOrd="0" presId="urn:microsoft.com/office/officeart/2008/layout/LinedList"/>
    <dgm:cxn modelId="{9E0C31F6-3423-E64F-B7EF-76FC4B8B8180}" type="presParOf" srcId="{2BE29FCE-805D-CE45-B03C-5EC13E789736}" destId="{DD040FB3-FE34-EB40-A5F1-F44421AA6450}" srcOrd="2" destOrd="0" presId="urn:microsoft.com/office/officeart/2008/layout/LinedList"/>
    <dgm:cxn modelId="{4B0068CD-48A4-184C-8960-3D9B81ACFAF2}" type="presParOf" srcId="{2BE29FCE-805D-CE45-B03C-5EC13E789736}" destId="{AD4BA682-8140-7041-ACC9-EA16433C01AC}" srcOrd="3" destOrd="0" presId="urn:microsoft.com/office/officeart/2008/layout/LinedList"/>
    <dgm:cxn modelId="{37548CAB-AECE-D94D-BD51-9ADC8C7BFC52}" type="presParOf" srcId="{AD4BA682-8140-7041-ACC9-EA16433C01AC}" destId="{4481DF6D-099A-2049-9C41-878B61AA1745}" srcOrd="0" destOrd="0" presId="urn:microsoft.com/office/officeart/2008/layout/LinedList"/>
    <dgm:cxn modelId="{CD7B6CC5-3D33-9D4E-B0D8-08E467D05E3A}" type="presParOf" srcId="{AD4BA682-8140-7041-ACC9-EA16433C01AC}" destId="{42B48740-75E2-B146-BEA3-7F284A679D3C}" srcOrd="1" destOrd="0" presId="urn:microsoft.com/office/officeart/2008/layout/LinedList"/>
    <dgm:cxn modelId="{D8926CE5-2F8F-6342-9EE0-EFF913917C37}" type="presParOf" srcId="{2BE29FCE-805D-CE45-B03C-5EC13E789736}" destId="{358759DD-FCEB-9644-B5DA-F432A790CAED}" srcOrd="4" destOrd="0" presId="urn:microsoft.com/office/officeart/2008/layout/LinedList"/>
    <dgm:cxn modelId="{42339A9A-65F4-BF4F-A0D2-D987B69427E3}" type="presParOf" srcId="{2BE29FCE-805D-CE45-B03C-5EC13E789736}" destId="{95AEDE73-147C-414A-8B8A-428E0C21ACC5}" srcOrd="5" destOrd="0" presId="urn:microsoft.com/office/officeart/2008/layout/LinedList"/>
    <dgm:cxn modelId="{3756B42E-2BDA-AF47-A5CD-CF4BB8B23B0D}" type="presParOf" srcId="{95AEDE73-147C-414A-8B8A-428E0C21ACC5}" destId="{F903CB97-93D1-F54D-8D8B-B5675B5F8DBE}" srcOrd="0" destOrd="0" presId="urn:microsoft.com/office/officeart/2008/layout/LinedList"/>
    <dgm:cxn modelId="{4CEB77CA-CE67-424F-9B30-E6CE0F9F7500}" type="presParOf" srcId="{95AEDE73-147C-414A-8B8A-428E0C21ACC5}" destId="{AC8AA707-1404-984D-9B6E-B3667BE76C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1E8F-66A3-A340-BB9D-3BA742BDA842}">
      <dsp:nvSpPr>
        <dsp:cNvPr id="0" name=""/>
        <dsp:cNvSpPr/>
      </dsp:nvSpPr>
      <dsp:spPr>
        <a:xfrm>
          <a:off x="0" y="315359"/>
          <a:ext cx="460533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9A171-B301-D04D-9FE5-E1FA360850C9}">
      <dsp:nvSpPr>
        <dsp:cNvPr id="0" name=""/>
        <dsp:cNvSpPr/>
      </dsp:nvSpPr>
      <dsp:spPr>
        <a:xfrm>
          <a:off x="230266" y="108719"/>
          <a:ext cx="322373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850" tIns="0" rIns="12185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Card skimming and cloning</a:t>
          </a:r>
        </a:p>
      </dsp:txBody>
      <dsp:txXfrm>
        <a:off x="250441" y="128894"/>
        <a:ext cx="3183385" cy="372930"/>
      </dsp:txXfrm>
    </dsp:sp>
    <dsp:sp modelId="{7CD1A481-BA23-0A4E-B55B-E0AA2AA9DB84}">
      <dsp:nvSpPr>
        <dsp:cNvPr id="0" name=""/>
        <dsp:cNvSpPr/>
      </dsp:nvSpPr>
      <dsp:spPr>
        <a:xfrm>
          <a:off x="0" y="950400"/>
          <a:ext cx="460533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C2057-0A25-F546-A889-973B24D2F40C}">
      <dsp:nvSpPr>
        <dsp:cNvPr id="0" name=""/>
        <dsp:cNvSpPr/>
      </dsp:nvSpPr>
      <dsp:spPr>
        <a:xfrm>
          <a:off x="230266" y="743759"/>
          <a:ext cx="322373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850" tIns="0" rIns="12185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Shoulder surfing (PIN theft)</a:t>
          </a:r>
        </a:p>
      </dsp:txBody>
      <dsp:txXfrm>
        <a:off x="250441" y="763934"/>
        <a:ext cx="3183385" cy="372930"/>
      </dsp:txXfrm>
    </dsp:sp>
    <dsp:sp modelId="{8548D57A-FC49-7445-AB0B-76FD323E0966}">
      <dsp:nvSpPr>
        <dsp:cNvPr id="0" name=""/>
        <dsp:cNvSpPr/>
      </dsp:nvSpPr>
      <dsp:spPr>
        <a:xfrm>
          <a:off x="0" y="1585440"/>
          <a:ext cx="460533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CA3FD-DC6B-BB44-BB44-A4843ECDB987}">
      <dsp:nvSpPr>
        <dsp:cNvPr id="0" name=""/>
        <dsp:cNvSpPr/>
      </dsp:nvSpPr>
      <dsp:spPr>
        <a:xfrm>
          <a:off x="230266" y="1378800"/>
          <a:ext cx="322373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850" tIns="0" rIns="12185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Stolen or lost cards</a:t>
          </a:r>
        </a:p>
      </dsp:txBody>
      <dsp:txXfrm>
        <a:off x="250441" y="1398975"/>
        <a:ext cx="3183385" cy="372930"/>
      </dsp:txXfrm>
    </dsp:sp>
    <dsp:sp modelId="{CD7BB54F-51B0-A646-8C5A-04ABF738DB94}">
      <dsp:nvSpPr>
        <dsp:cNvPr id="0" name=""/>
        <dsp:cNvSpPr/>
      </dsp:nvSpPr>
      <dsp:spPr>
        <a:xfrm>
          <a:off x="0" y="2220480"/>
          <a:ext cx="460533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E873-DC9E-1F49-B892-FB5B69DFCE16}">
      <dsp:nvSpPr>
        <dsp:cNvPr id="0" name=""/>
        <dsp:cNvSpPr/>
      </dsp:nvSpPr>
      <dsp:spPr>
        <a:xfrm>
          <a:off x="230266" y="2013840"/>
          <a:ext cx="3223735" cy="4132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850" tIns="0" rIns="12185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Lack of real-time identity verification</a:t>
          </a:r>
        </a:p>
      </dsp:txBody>
      <dsp:txXfrm>
        <a:off x="250441" y="2034015"/>
        <a:ext cx="3183385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A40CC-78AC-6647-976A-EB57DD1C7A02}">
      <dsp:nvSpPr>
        <dsp:cNvPr id="0" name=""/>
        <dsp:cNvSpPr/>
      </dsp:nvSpPr>
      <dsp:spPr>
        <a:xfrm>
          <a:off x="0" y="309"/>
          <a:ext cx="398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ED3762-D31F-514D-8633-9185E36C318C}">
      <dsp:nvSpPr>
        <dsp:cNvPr id="0" name=""/>
        <dsp:cNvSpPr/>
      </dsp:nvSpPr>
      <dsp:spPr>
        <a:xfrm>
          <a:off x="0" y="309"/>
          <a:ext cx="3985907" cy="50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Prevents unauthorized access (even if card &amp; OTP are stolen)</a:t>
          </a:r>
        </a:p>
      </dsp:txBody>
      <dsp:txXfrm>
        <a:off x="0" y="309"/>
        <a:ext cx="3985907" cy="506264"/>
      </dsp:txXfrm>
    </dsp:sp>
    <dsp:sp modelId="{9C62950D-4DBE-EA4B-843D-45E45E907CCE}">
      <dsp:nvSpPr>
        <dsp:cNvPr id="0" name=""/>
        <dsp:cNvSpPr/>
      </dsp:nvSpPr>
      <dsp:spPr>
        <a:xfrm>
          <a:off x="0" y="506573"/>
          <a:ext cx="398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F8CA4-B92F-7C4A-B404-DEA6C0A3EAC6}">
      <dsp:nvSpPr>
        <dsp:cNvPr id="0" name=""/>
        <dsp:cNvSpPr/>
      </dsp:nvSpPr>
      <dsp:spPr>
        <a:xfrm>
          <a:off x="0" y="506573"/>
          <a:ext cx="3985907" cy="50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Eliminates PIN-based fraud (no need for PIN entry)</a:t>
          </a:r>
        </a:p>
      </dsp:txBody>
      <dsp:txXfrm>
        <a:off x="0" y="506573"/>
        <a:ext cx="3985907" cy="506264"/>
      </dsp:txXfrm>
    </dsp:sp>
    <dsp:sp modelId="{80A65ADA-8ACA-3D4B-9130-05FC62A91C43}">
      <dsp:nvSpPr>
        <dsp:cNvPr id="0" name=""/>
        <dsp:cNvSpPr/>
      </dsp:nvSpPr>
      <dsp:spPr>
        <a:xfrm>
          <a:off x="0" y="1012837"/>
          <a:ext cx="398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2FEB9-826C-164C-8AB4-13F0CC109A27}">
      <dsp:nvSpPr>
        <dsp:cNvPr id="0" name=""/>
        <dsp:cNvSpPr/>
      </dsp:nvSpPr>
      <dsp:spPr>
        <a:xfrm>
          <a:off x="0" y="1012837"/>
          <a:ext cx="3985907" cy="50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Protects against card cloning &amp; skimming</a:t>
          </a:r>
        </a:p>
      </dsp:txBody>
      <dsp:txXfrm>
        <a:off x="0" y="1012837"/>
        <a:ext cx="3985907" cy="506264"/>
      </dsp:txXfrm>
    </dsp:sp>
    <dsp:sp modelId="{9E471EFE-5C5A-7845-9A8D-689B6D29CC66}">
      <dsp:nvSpPr>
        <dsp:cNvPr id="0" name=""/>
        <dsp:cNvSpPr/>
      </dsp:nvSpPr>
      <dsp:spPr>
        <a:xfrm>
          <a:off x="0" y="1519102"/>
          <a:ext cx="398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03371-A2A7-FB4D-B9FA-2EC376A33AA0}">
      <dsp:nvSpPr>
        <dsp:cNvPr id="0" name=""/>
        <dsp:cNvSpPr/>
      </dsp:nvSpPr>
      <dsp:spPr>
        <a:xfrm>
          <a:off x="0" y="1519102"/>
          <a:ext cx="3985907" cy="50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Enhances user confidence &amp; security</a:t>
          </a:r>
        </a:p>
      </dsp:txBody>
      <dsp:txXfrm>
        <a:off x="0" y="1519102"/>
        <a:ext cx="3985907" cy="506264"/>
      </dsp:txXfrm>
    </dsp:sp>
    <dsp:sp modelId="{19680876-041C-2046-AEC5-0267A77B3A4F}">
      <dsp:nvSpPr>
        <dsp:cNvPr id="0" name=""/>
        <dsp:cNvSpPr/>
      </dsp:nvSpPr>
      <dsp:spPr>
        <a:xfrm>
          <a:off x="0" y="2025366"/>
          <a:ext cx="398590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32DA88-C522-AD4E-B7C2-5CE4D31F5E24}">
      <dsp:nvSpPr>
        <dsp:cNvPr id="0" name=""/>
        <dsp:cNvSpPr/>
      </dsp:nvSpPr>
      <dsp:spPr>
        <a:xfrm>
          <a:off x="0" y="2025366"/>
          <a:ext cx="3985907" cy="50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Fast &amp; secure transactions</a:t>
          </a:r>
        </a:p>
      </dsp:txBody>
      <dsp:txXfrm>
        <a:off x="0" y="2025366"/>
        <a:ext cx="3985907" cy="506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4EE3-FF78-AD4D-B87B-A1C8B5C0886B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33C957-B133-1B46-9D8A-5574A0928FFA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Network issues for OTP delivery → Offline OTP or Backup Authentication</a:t>
          </a:r>
        </a:p>
      </dsp:txBody>
      <dsp:txXfrm>
        <a:off x="0" y="0"/>
        <a:ext cx="7886700" cy="1087834"/>
      </dsp:txXfrm>
    </dsp:sp>
    <dsp:sp modelId="{6253BA25-1CA5-4D45-80FD-3AB4EA742322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2093EC-447F-144B-AAEE-1896B02257A5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Fake biometrics (spoofing) → Liveness detection, AI-based verification</a:t>
          </a:r>
        </a:p>
      </dsp:txBody>
      <dsp:txXfrm>
        <a:off x="0" y="1087834"/>
        <a:ext cx="7886700" cy="1087834"/>
      </dsp:txXfrm>
    </dsp:sp>
    <dsp:sp modelId="{1A68C1AB-1D3D-2B4F-893D-3929FD96B2F3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9CE3A3-507E-D94C-BECF-004AE16B6C01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Slow transaction processing → Optimized hardware &amp; software integration</a:t>
          </a:r>
        </a:p>
      </dsp:txBody>
      <dsp:txXfrm>
        <a:off x="0" y="2175669"/>
        <a:ext cx="7886700" cy="1087834"/>
      </dsp:txXfrm>
    </dsp:sp>
    <dsp:sp modelId="{F4C6E2EF-4FD3-C440-852C-32FCD9E2ED8A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00F038-5C08-254D-99E8-103D7FC3C67D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Privacy concerns → Secure encryption &amp; GDPR compliance</a:t>
          </a:r>
        </a:p>
      </dsp:txBody>
      <dsp:txXfrm>
        <a:off x="0" y="3263503"/>
        <a:ext cx="7886700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710A6-1442-054C-8C00-2D2A977D79A6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DE456E-C7F3-FA49-9C11-7418CC0A67FC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AI-based fraud detection in real-time</a:t>
          </a:r>
        </a:p>
      </dsp:txBody>
      <dsp:txXfrm>
        <a:off x="287713" y="1629733"/>
        <a:ext cx="2135626" cy="1326007"/>
      </dsp:txXfrm>
    </dsp:sp>
    <dsp:sp modelId="{55C0C94B-385B-D147-B64E-508A9C2D8A45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CFA686-2ABF-FA4C-ABC3-757D19659B15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Blockchain for secure transaction logging</a:t>
          </a:r>
        </a:p>
      </dsp:txBody>
      <dsp:txXfrm>
        <a:off x="2998766" y="1629733"/>
        <a:ext cx="2135626" cy="1326007"/>
      </dsp:txXfrm>
    </dsp:sp>
    <dsp:sp modelId="{17AF6CD2-EE5E-8442-BC82-B7BBCDBE51DD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8153D8-C69D-6545-B1DB-38BBFC525392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Voice-based authentication as an alternative biometric</a:t>
          </a:r>
        </a:p>
      </dsp:txBody>
      <dsp:txXfrm>
        <a:off x="5709819" y="1629733"/>
        <a:ext cx="2135626" cy="1326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6060A-3741-0840-862F-9E01D45DB8DC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6E80A-E6CB-F04D-B3CD-57D7D148C31E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Card + OTP + Biometric system significantly enhances ATM security.</a:t>
          </a:r>
        </a:p>
      </dsp:txBody>
      <dsp:txXfrm>
        <a:off x="0" y="2124"/>
        <a:ext cx="7886700" cy="1449029"/>
      </dsp:txXfrm>
    </dsp:sp>
    <dsp:sp modelId="{DD040FB3-FE34-EB40-A5F1-F44421AA6450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1DF6D-099A-2049-9C41-878B61AA1745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Reduces fraud risks and increases customer trust.</a:t>
          </a:r>
        </a:p>
      </dsp:txBody>
      <dsp:txXfrm>
        <a:off x="0" y="1451154"/>
        <a:ext cx="7886700" cy="1449029"/>
      </dsp:txXfrm>
    </dsp:sp>
    <dsp:sp modelId="{358759DD-FCEB-9644-B5DA-F432A790CAED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3CB97-93D1-F54D-8D8B-B5675B5F8DBE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Future-proofing ATMs with multi-layer security.</a:t>
          </a:r>
        </a:p>
      </dsp:txBody>
      <dsp:txXfrm>
        <a:off x="0" y="2900183"/>
        <a:ext cx="78867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 /><Relationship Id="rId7" Type="http://schemas.microsoft.com/office/2007/relationships/diagramDrawing" Target="../diagrams/drawing3.xm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3.xml" /><Relationship Id="rId5" Type="http://schemas.openxmlformats.org/officeDocument/2006/relationships/diagramQuickStyle" Target="../diagrams/quickStyle3.xml" /><Relationship Id="rId4" Type="http://schemas.openxmlformats.org/officeDocument/2006/relationships/diagramLayout" Target="../diagrams/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 /><Relationship Id="rId7" Type="http://schemas.microsoft.com/office/2007/relationships/diagramDrawing" Target="../diagrams/drawing4.xml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4.xml" /><Relationship Id="rId5" Type="http://schemas.openxmlformats.org/officeDocument/2006/relationships/diagramQuickStyle" Target="../diagrams/quickStyle4.xml" /><Relationship Id="rId4" Type="http://schemas.openxmlformats.org/officeDocument/2006/relationships/diagramLayout" Target="../diagrams/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 /><Relationship Id="rId7" Type="http://schemas.microsoft.com/office/2007/relationships/diagramDrawing" Target="../diagrams/drawing5.xml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5.xml" /><Relationship Id="rId5" Type="http://schemas.openxmlformats.org/officeDocument/2006/relationships/diagramQuickStyle" Target="../diagrams/quickStyle5.xml" /><Relationship Id="rId4" Type="http://schemas.openxmlformats.org/officeDocument/2006/relationships/diagramLayout" Target="../diagrams/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openxmlformats.org/officeDocument/2006/relationships/image" Target="../media/image5.jpeg" /><Relationship Id="rId7" Type="http://schemas.openxmlformats.org/officeDocument/2006/relationships/diagramQuickStyle" Target="../diagrams/quickStyle1.xml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4" Type="http://schemas.openxmlformats.org/officeDocument/2006/relationships/image" Target="../media/image6.jpeg" /><Relationship Id="rId9" Type="http://schemas.microsoft.com/office/2007/relationships/diagramDrawing" Target="../diagrams/drawing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sv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 /><Relationship Id="rId3" Type="http://schemas.openxmlformats.org/officeDocument/2006/relationships/image" Target="../media/image16.jpeg" /><Relationship Id="rId7" Type="http://schemas.openxmlformats.org/officeDocument/2006/relationships/diagramColors" Target="../diagrams/colors2.xm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2.xml" /><Relationship Id="rId5" Type="http://schemas.openxmlformats.org/officeDocument/2006/relationships/diagramLayout" Target="../diagrams/layout2.xml" /><Relationship Id="rId4" Type="http://schemas.openxmlformats.org/officeDocument/2006/relationships/diagramData" Target="../diagrams/data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C700-7DE4-F965-2DDB-811E42BF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231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err="1"/>
              <a:t>Garima</a:t>
            </a:r>
            <a:r>
              <a:rPr lang="en-IN" dirty="0"/>
              <a:t> Sharma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DFDB9-2161-C9D9-A82D-4C053FB08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21668"/>
            <a:ext cx="8229600" cy="15370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83639F-1A0C-4EAC-FA00-A81BF89E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965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Under Supervision of </a:t>
            </a:r>
            <a:br>
              <a:rPr lang="en-IN" dirty="0"/>
            </a:br>
            <a:r>
              <a:rPr lang="en-IN" dirty="0" err="1"/>
              <a:t>Dr.Aman</a:t>
            </a:r>
            <a:r>
              <a:rPr lang="en-IN" dirty="0"/>
              <a:t> </a:t>
            </a:r>
            <a:r>
              <a:rPr lang="en-IN" dirty="0" err="1"/>
              <a:t>Jatain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292EC7-743F-3CAF-AFD7-22097AC2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6" y="21280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School of Engineering and technology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8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4C981-CC9D-9320-2B52-3656E598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8115" r="4188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Challenges &amp; Solutions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3A075C5-5AA1-2F02-2158-6EB6F07B7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055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3E657-EA60-95F4-FDA1-CF9A0D72EE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395" r="2860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Future Enhancements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68706FA-A99A-757D-FC68-532046C7E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252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B2097300-BD78-947D-5018-7BDE8F3F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3884" r="711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A8340-AF2E-E6EB-F9AF-E040670E8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428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E1B7C60-BC03-3D4D-F991-9BDE5D4B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t>Any Questions?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CD99E-59B8-96B1-462F-5A7DD02B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635" y="1122363"/>
            <a:ext cx="7346728" cy="2220775"/>
          </a:xfrm>
        </p:spPr>
        <p:txBody>
          <a:bodyPr>
            <a:normAutofit/>
          </a:bodyPr>
          <a:lstStyle/>
          <a:p>
            <a:r>
              <a:rPr lang="en-IN" sz="4500">
                <a:solidFill>
                  <a:srgbClr val="FFFFFF"/>
                </a:solidFill>
              </a:rPr>
              <a:t>Secure ATM Using Card, OTP, and Biometric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635" y="3514853"/>
            <a:ext cx="7346728" cy="205704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Enhancing ATM Security with Multi-Factor Authentication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529F3426-5033-B003-2FA9-BA52B0D8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67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4035448" cy="34554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- ATMs are vulnerable to fraud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chemeClr val="bg1"/>
                </a:solidFill>
              </a:rPr>
              <a:t>         (skimming, PIN theft, card cloning).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- Traditional CARD+ PIN authentication is not fully secure.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- Multi-Factor Authentication (MFA) improves security using: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  1. ATM Card (something you have) 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  2. OTP on Mobile (something you know)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bg1"/>
                </a:solidFill>
              </a:rPr>
              <a:t>  3. Biometric Authentication (something you are)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1EE70AE2-832E-4D1F-A983-946F2217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300" y="1641752"/>
            <a:ext cx="4605336" cy="1323439"/>
          </a:xfrm>
        </p:spPr>
        <p:txBody>
          <a:bodyPr anchor="t">
            <a:normAutofit/>
          </a:bodyPr>
          <a:lstStyle/>
          <a:p>
            <a:r>
              <a:rPr lang="en-IN" sz="3500">
                <a:solidFill>
                  <a:schemeClr val="bg1"/>
                </a:solidFill>
              </a:rPr>
              <a:t>Existing ATM Security Issues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AC2D52B7-9B6F-6D5A-8A3B-311878CB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34" r="17337" b="3"/>
          <a:stretch/>
        </p:blipFill>
        <p:spPr>
          <a:xfrm>
            <a:off x="-5856" y="1"/>
            <a:ext cx="3425059" cy="3333749"/>
          </a:xfrm>
          <a:custGeom>
            <a:avLst/>
            <a:gdLst/>
            <a:ahLst/>
            <a:cxnLst/>
            <a:rect l="l" t="t" r="r" b="b"/>
            <a:pathLst>
              <a:path w="4566747" h="3333749">
                <a:moveTo>
                  <a:pt x="3726625" y="1508457"/>
                </a:moveTo>
                <a:lnTo>
                  <a:pt x="3698531" y="1596213"/>
                </a:lnTo>
                <a:cubicBezTo>
                  <a:pt x="3696054" y="1604978"/>
                  <a:pt x="3697579" y="1615836"/>
                  <a:pt x="3700436" y="1624980"/>
                </a:cubicBezTo>
                <a:cubicBezTo>
                  <a:pt x="3710152" y="1656223"/>
                  <a:pt x="3734537" y="1676036"/>
                  <a:pt x="3757017" y="1697753"/>
                </a:cubicBezTo>
                <a:cubicBezTo>
                  <a:pt x="3766924" y="1707279"/>
                  <a:pt x="3773972" y="1720423"/>
                  <a:pt x="3779686" y="1733188"/>
                </a:cubicBezTo>
                <a:cubicBezTo>
                  <a:pt x="3794357" y="1766335"/>
                  <a:pt x="3807501" y="1800246"/>
                  <a:pt x="3821407" y="1833775"/>
                </a:cubicBezTo>
                <a:cubicBezTo>
                  <a:pt x="3822741" y="1837013"/>
                  <a:pt x="3826170" y="1839679"/>
                  <a:pt x="3829028" y="1842158"/>
                </a:cubicBezTo>
                <a:cubicBezTo>
                  <a:pt x="3859129" y="1866922"/>
                  <a:pt x="3889418" y="1891497"/>
                  <a:pt x="3919519" y="1916454"/>
                </a:cubicBezTo>
                <a:cubicBezTo>
                  <a:pt x="3925233" y="1921216"/>
                  <a:pt x="3929425" y="1928076"/>
                  <a:pt x="3934949" y="1933219"/>
                </a:cubicBezTo>
                <a:cubicBezTo>
                  <a:pt x="3942569" y="1940459"/>
                  <a:pt x="3949810" y="1949603"/>
                  <a:pt x="3958954" y="1953413"/>
                </a:cubicBezTo>
                <a:cubicBezTo>
                  <a:pt x="3987719" y="1965224"/>
                  <a:pt x="4000103" y="1987894"/>
                  <a:pt x="4005437" y="2016469"/>
                </a:cubicBezTo>
                <a:cubicBezTo>
                  <a:pt x="4010390" y="2042570"/>
                  <a:pt x="4014582" y="2068669"/>
                  <a:pt x="4020296" y="2094578"/>
                </a:cubicBezTo>
                <a:cubicBezTo>
                  <a:pt x="4027154" y="2126201"/>
                  <a:pt x="4034584" y="2157636"/>
                  <a:pt x="4042967" y="2188879"/>
                </a:cubicBezTo>
                <a:cubicBezTo>
                  <a:pt x="4046587" y="2202404"/>
                  <a:pt x="4050777" y="2216692"/>
                  <a:pt x="4058207" y="2228314"/>
                </a:cubicBezTo>
                <a:cubicBezTo>
                  <a:pt x="4078782" y="2260890"/>
                  <a:pt x="4092688" y="2295753"/>
                  <a:pt x="4087164" y="2334044"/>
                </a:cubicBezTo>
                <a:cubicBezTo>
                  <a:pt x="4082782" y="2364715"/>
                  <a:pt x="4094022" y="2390434"/>
                  <a:pt x="4111549" y="2409485"/>
                </a:cubicBezTo>
                <a:cubicBezTo>
                  <a:pt x="4119503" y="2418154"/>
                  <a:pt x="4125016" y="2426976"/>
                  <a:pt x="4128650" y="2435912"/>
                </a:cubicBezTo>
                <a:lnTo>
                  <a:pt x="4134481" y="2463017"/>
                </a:lnTo>
                <a:lnTo>
                  <a:pt x="4134480" y="2463032"/>
                </a:lnTo>
                <a:lnTo>
                  <a:pt x="4125839" y="2518261"/>
                </a:lnTo>
                <a:lnTo>
                  <a:pt x="4125838" y="2518263"/>
                </a:lnTo>
                <a:cubicBezTo>
                  <a:pt x="4123171" y="2527789"/>
                  <a:pt x="4122027" y="2536457"/>
                  <a:pt x="4122194" y="2545005"/>
                </a:cubicBezTo>
                <a:lnTo>
                  <a:pt x="4122194" y="2545006"/>
                </a:lnTo>
                <a:cubicBezTo>
                  <a:pt x="4122360" y="2553555"/>
                  <a:pt x="4123837" y="2561985"/>
                  <a:pt x="4126408" y="2571034"/>
                </a:cubicBezTo>
                <a:cubicBezTo>
                  <a:pt x="4138410" y="2612945"/>
                  <a:pt x="4170987" y="2640950"/>
                  <a:pt x="4199562" y="2668001"/>
                </a:cubicBezTo>
                <a:cubicBezTo>
                  <a:pt x="4223947" y="2691054"/>
                  <a:pt x="4237663" y="2716963"/>
                  <a:pt x="4247952" y="2745348"/>
                </a:cubicBezTo>
                <a:lnTo>
                  <a:pt x="4247953" y="2745351"/>
                </a:lnTo>
                <a:lnTo>
                  <a:pt x="4253873" y="2778005"/>
                </a:lnTo>
                <a:lnTo>
                  <a:pt x="4253453" y="2785439"/>
                </a:lnTo>
                <a:lnTo>
                  <a:pt x="4243374" y="2811779"/>
                </a:lnTo>
                <a:lnTo>
                  <a:pt x="4243370" y="2811786"/>
                </a:lnTo>
                <a:lnTo>
                  <a:pt x="4243372" y="2811786"/>
                </a:lnTo>
                <a:lnTo>
                  <a:pt x="4243374" y="2811779"/>
                </a:lnTo>
                <a:lnTo>
                  <a:pt x="4253024" y="2793022"/>
                </a:lnTo>
                <a:lnTo>
                  <a:pt x="4253453" y="2785439"/>
                </a:lnTo>
                <a:lnTo>
                  <a:pt x="4254653" y="2782304"/>
                </a:lnTo>
                <a:lnTo>
                  <a:pt x="4253873" y="2778005"/>
                </a:lnTo>
                <a:lnTo>
                  <a:pt x="4254283" y="2770756"/>
                </a:lnTo>
                <a:lnTo>
                  <a:pt x="4247953" y="2745351"/>
                </a:lnTo>
                <a:lnTo>
                  <a:pt x="4247952" y="2745347"/>
                </a:lnTo>
                <a:cubicBezTo>
                  <a:pt x="4237663" y="2716962"/>
                  <a:pt x="4223947" y="2691053"/>
                  <a:pt x="4199562" y="2668000"/>
                </a:cubicBezTo>
                <a:cubicBezTo>
                  <a:pt x="4170987" y="2640949"/>
                  <a:pt x="4138410" y="2612944"/>
                  <a:pt x="4126408" y="2571033"/>
                </a:cubicBezTo>
                <a:lnTo>
                  <a:pt x="4122194" y="2545006"/>
                </a:lnTo>
                <a:lnTo>
                  <a:pt x="4125838" y="2518264"/>
                </a:lnTo>
                <a:lnTo>
                  <a:pt x="4125839" y="2518261"/>
                </a:lnTo>
                <a:lnTo>
                  <a:pt x="4132419" y="2490550"/>
                </a:lnTo>
                <a:lnTo>
                  <a:pt x="4134480" y="2463032"/>
                </a:lnTo>
                <a:lnTo>
                  <a:pt x="4134482" y="2463018"/>
                </a:lnTo>
                <a:lnTo>
                  <a:pt x="4134481" y="2463017"/>
                </a:lnTo>
                <a:lnTo>
                  <a:pt x="4134482" y="2463017"/>
                </a:lnTo>
                <a:cubicBezTo>
                  <a:pt x="4133600" y="2444776"/>
                  <a:pt x="4127457" y="2426821"/>
                  <a:pt x="4111549" y="2409484"/>
                </a:cubicBezTo>
                <a:cubicBezTo>
                  <a:pt x="4094022" y="2390433"/>
                  <a:pt x="4082782" y="2364714"/>
                  <a:pt x="4087164" y="2334043"/>
                </a:cubicBezTo>
                <a:cubicBezTo>
                  <a:pt x="4092688" y="2295752"/>
                  <a:pt x="4078782" y="2260889"/>
                  <a:pt x="4058207" y="2228313"/>
                </a:cubicBezTo>
                <a:cubicBezTo>
                  <a:pt x="4050777" y="2216691"/>
                  <a:pt x="4046587" y="2202403"/>
                  <a:pt x="4042967" y="2188878"/>
                </a:cubicBezTo>
                <a:cubicBezTo>
                  <a:pt x="4034584" y="2157635"/>
                  <a:pt x="4027154" y="2126200"/>
                  <a:pt x="4020296" y="2094577"/>
                </a:cubicBezTo>
                <a:cubicBezTo>
                  <a:pt x="4014582" y="2068668"/>
                  <a:pt x="4010390" y="2042569"/>
                  <a:pt x="4005437" y="2016468"/>
                </a:cubicBezTo>
                <a:cubicBezTo>
                  <a:pt x="4000103" y="1987893"/>
                  <a:pt x="3987719" y="1965223"/>
                  <a:pt x="3958954" y="1953412"/>
                </a:cubicBezTo>
                <a:cubicBezTo>
                  <a:pt x="3949810" y="1949602"/>
                  <a:pt x="3942569" y="1940458"/>
                  <a:pt x="3934949" y="1933218"/>
                </a:cubicBezTo>
                <a:cubicBezTo>
                  <a:pt x="3929425" y="1928075"/>
                  <a:pt x="3925233" y="1921215"/>
                  <a:pt x="3919519" y="1916453"/>
                </a:cubicBezTo>
                <a:cubicBezTo>
                  <a:pt x="3889418" y="1891496"/>
                  <a:pt x="3859129" y="1866921"/>
                  <a:pt x="3829028" y="1842157"/>
                </a:cubicBezTo>
                <a:cubicBezTo>
                  <a:pt x="3826170" y="1839678"/>
                  <a:pt x="3822741" y="1837012"/>
                  <a:pt x="3821407" y="1833774"/>
                </a:cubicBezTo>
                <a:cubicBezTo>
                  <a:pt x="3807501" y="1800245"/>
                  <a:pt x="3794358" y="1766334"/>
                  <a:pt x="3779686" y="1733187"/>
                </a:cubicBezTo>
                <a:cubicBezTo>
                  <a:pt x="3773972" y="1720422"/>
                  <a:pt x="3766924" y="1707278"/>
                  <a:pt x="3757018" y="1697752"/>
                </a:cubicBezTo>
                <a:cubicBezTo>
                  <a:pt x="3734538" y="1676035"/>
                  <a:pt x="3710152" y="1656222"/>
                  <a:pt x="3700436" y="1624979"/>
                </a:cubicBezTo>
                <a:cubicBezTo>
                  <a:pt x="3697580" y="1615835"/>
                  <a:pt x="3696055" y="1604977"/>
                  <a:pt x="3698532" y="1596212"/>
                </a:cubicBezTo>
                <a:close/>
                <a:moveTo>
                  <a:pt x="3745230" y="1459072"/>
                </a:moveTo>
                <a:lnTo>
                  <a:pt x="3745229" y="1459073"/>
                </a:lnTo>
                <a:lnTo>
                  <a:pt x="3736012" y="1481571"/>
                </a:lnTo>
                <a:close/>
                <a:moveTo>
                  <a:pt x="3764423" y="1268757"/>
                </a:moveTo>
                <a:cubicBezTo>
                  <a:pt x="3764875" y="1275401"/>
                  <a:pt x="3766447" y="1281688"/>
                  <a:pt x="3769590" y="1286069"/>
                </a:cubicBezTo>
                <a:cubicBezTo>
                  <a:pt x="3784163" y="1306929"/>
                  <a:pt x="3790403" y="1328552"/>
                  <a:pt x="3791927" y="1350627"/>
                </a:cubicBezTo>
                <a:lnTo>
                  <a:pt x="3786333" y="1413839"/>
                </a:lnTo>
                <a:lnTo>
                  <a:pt x="3791928" y="1350626"/>
                </a:lnTo>
                <a:cubicBezTo>
                  <a:pt x="3790403" y="1328551"/>
                  <a:pt x="3784164" y="1306929"/>
                  <a:pt x="3769590" y="1286068"/>
                </a:cubicBezTo>
                <a:close/>
                <a:moveTo>
                  <a:pt x="3706152" y="773034"/>
                </a:moveTo>
                <a:lnTo>
                  <a:pt x="3706152" y="773035"/>
                </a:lnTo>
                <a:cubicBezTo>
                  <a:pt x="3708438" y="800276"/>
                  <a:pt x="3711676" y="827329"/>
                  <a:pt x="3714152" y="854379"/>
                </a:cubicBezTo>
                <a:cubicBezTo>
                  <a:pt x="3716438" y="878956"/>
                  <a:pt x="3717200" y="903722"/>
                  <a:pt x="3745205" y="915343"/>
                </a:cubicBezTo>
                <a:cubicBezTo>
                  <a:pt x="3749587" y="917059"/>
                  <a:pt x="3752825" y="922773"/>
                  <a:pt x="3755683" y="927155"/>
                </a:cubicBezTo>
                <a:cubicBezTo>
                  <a:pt x="3799691" y="994785"/>
                  <a:pt x="3798547" y="1030980"/>
                  <a:pt x="3752063" y="1097087"/>
                </a:cubicBezTo>
                <a:cubicBezTo>
                  <a:pt x="3747301" y="1103945"/>
                  <a:pt x="3743871" y="1118613"/>
                  <a:pt x="3747681" y="1123185"/>
                </a:cubicBezTo>
                <a:cubicBezTo>
                  <a:pt x="3763493" y="1142617"/>
                  <a:pt x="3770542" y="1162953"/>
                  <a:pt x="3772400" y="1184028"/>
                </a:cubicBezTo>
                <a:cubicBezTo>
                  <a:pt x="3770542" y="1162953"/>
                  <a:pt x="3763494" y="1142616"/>
                  <a:pt x="3747682" y="1123184"/>
                </a:cubicBezTo>
                <a:cubicBezTo>
                  <a:pt x="3743872" y="1118612"/>
                  <a:pt x="3747302" y="1103944"/>
                  <a:pt x="3752064" y="1097086"/>
                </a:cubicBezTo>
                <a:cubicBezTo>
                  <a:pt x="3798548" y="1030979"/>
                  <a:pt x="3799692" y="994784"/>
                  <a:pt x="3755684" y="927154"/>
                </a:cubicBezTo>
                <a:cubicBezTo>
                  <a:pt x="3752826" y="922772"/>
                  <a:pt x="3749588" y="917058"/>
                  <a:pt x="3745206" y="915342"/>
                </a:cubicBezTo>
                <a:cubicBezTo>
                  <a:pt x="3717200" y="903721"/>
                  <a:pt x="3716438" y="878955"/>
                  <a:pt x="3714152" y="854378"/>
                </a:cubicBezTo>
                <a:close/>
                <a:moveTo>
                  <a:pt x="3761553" y="517850"/>
                </a:moveTo>
                <a:lnTo>
                  <a:pt x="3752635" y="556047"/>
                </a:lnTo>
                <a:cubicBezTo>
                  <a:pt x="3750539" y="564048"/>
                  <a:pt x="3745015" y="572622"/>
                  <a:pt x="3746157" y="580050"/>
                </a:cubicBezTo>
                <a:cubicBezTo>
                  <a:pt x="3749491" y="601578"/>
                  <a:pt x="3747062" y="622200"/>
                  <a:pt x="3742776" y="642537"/>
                </a:cubicBezTo>
                <a:lnTo>
                  <a:pt x="3730253" y="694927"/>
                </a:lnTo>
                <a:lnTo>
                  <a:pt x="3742777" y="642536"/>
                </a:lnTo>
                <a:cubicBezTo>
                  <a:pt x="3747063" y="622200"/>
                  <a:pt x="3749492" y="601577"/>
                  <a:pt x="3746158" y="580049"/>
                </a:cubicBezTo>
                <a:cubicBezTo>
                  <a:pt x="3745016" y="572621"/>
                  <a:pt x="3750540" y="564047"/>
                  <a:pt x="3752636" y="556046"/>
                </a:cubicBezTo>
                <a:close/>
                <a:moveTo>
                  <a:pt x="3760066" y="313532"/>
                </a:moveTo>
                <a:lnTo>
                  <a:pt x="3760065" y="313533"/>
                </a:lnTo>
                <a:cubicBezTo>
                  <a:pt x="3755873" y="316389"/>
                  <a:pt x="3758159" y="330298"/>
                  <a:pt x="3759493" y="338870"/>
                </a:cubicBezTo>
                <a:lnTo>
                  <a:pt x="3759499" y="338898"/>
                </a:lnTo>
                <a:lnTo>
                  <a:pt x="3769400" y="395639"/>
                </a:lnTo>
                <a:lnTo>
                  <a:pt x="3765590" y="367327"/>
                </a:lnTo>
                <a:lnTo>
                  <a:pt x="3759499" y="338898"/>
                </a:lnTo>
                <a:lnTo>
                  <a:pt x="3759494" y="338869"/>
                </a:lnTo>
                <a:cubicBezTo>
                  <a:pt x="3758827" y="334583"/>
                  <a:pt x="3757922" y="328963"/>
                  <a:pt x="3757708" y="324057"/>
                </a:cubicBezTo>
                <a:close/>
                <a:moveTo>
                  <a:pt x="3782393" y="281567"/>
                </a:moveTo>
                <a:lnTo>
                  <a:pt x="3777498" y="295414"/>
                </a:lnTo>
                <a:lnTo>
                  <a:pt x="3777499" y="295414"/>
                </a:lnTo>
                <a:close/>
                <a:moveTo>
                  <a:pt x="3769073" y="24485"/>
                </a:moveTo>
                <a:lnTo>
                  <a:pt x="3766810" y="74128"/>
                </a:lnTo>
                <a:cubicBezTo>
                  <a:pt x="3767733" y="91491"/>
                  <a:pt x="3770043" y="108702"/>
                  <a:pt x="3772734" y="125860"/>
                </a:cubicBezTo>
                <a:lnTo>
                  <a:pt x="3777129" y="153387"/>
                </a:lnTo>
                <a:lnTo>
                  <a:pt x="3785402" y="228943"/>
                </a:lnTo>
                <a:lnTo>
                  <a:pt x="3780943" y="177270"/>
                </a:lnTo>
                <a:lnTo>
                  <a:pt x="3777129" y="153387"/>
                </a:lnTo>
                <a:lnTo>
                  <a:pt x="3776930" y="151568"/>
                </a:lnTo>
                <a:cubicBezTo>
                  <a:pt x="3772700" y="125875"/>
                  <a:pt x="3768195" y="100173"/>
                  <a:pt x="3766811" y="74128"/>
                </a:cubicBezTo>
                <a:close/>
                <a:moveTo>
                  <a:pt x="3766492" y="0"/>
                </a:moveTo>
                <a:lnTo>
                  <a:pt x="3769210" y="21485"/>
                </a:lnTo>
                <a:lnTo>
                  <a:pt x="3766492" y="0"/>
                </a:lnTo>
                <a:lnTo>
                  <a:pt x="4230600" y="0"/>
                </a:lnTo>
                <a:lnTo>
                  <a:pt x="4229473" y="2816"/>
                </a:lnTo>
                <a:cubicBezTo>
                  <a:pt x="4221091" y="21485"/>
                  <a:pt x="4218423" y="43011"/>
                  <a:pt x="4215374" y="63586"/>
                </a:cubicBezTo>
                <a:cubicBezTo>
                  <a:pt x="4209850" y="101307"/>
                  <a:pt x="4206420" y="139218"/>
                  <a:pt x="4201468" y="176938"/>
                </a:cubicBezTo>
                <a:cubicBezTo>
                  <a:pt x="4200324" y="184940"/>
                  <a:pt x="4198230" y="194084"/>
                  <a:pt x="4193466" y="200181"/>
                </a:cubicBezTo>
                <a:cubicBezTo>
                  <a:pt x="4161461" y="241900"/>
                  <a:pt x="4152508" y="292578"/>
                  <a:pt x="4155554" y="340773"/>
                </a:cubicBezTo>
                <a:cubicBezTo>
                  <a:pt x="4157843" y="378685"/>
                  <a:pt x="4159557" y="415834"/>
                  <a:pt x="4156319" y="453363"/>
                </a:cubicBezTo>
                <a:cubicBezTo>
                  <a:pt x="4156127" y="456221"/>
                  <a:pt x="4156509" y="460031"/>
                  <a:pt x="4158033" y="462125"/>
                </a:cubicBezTo>
                <a:cubicBezTo>
                  <a:pt x="4168129" y="475080"/>
                  <a:pt x="4168891" y="488606"/>
                  <a:pt x="4170605" y="505181"/>
                </a:cubicBezTo>
                <a:cubicBezTo>
                  <a:pt x="4173083" y="528614"/>
                  <a:pt x="4171367" y="550140"/>
                  <a:pt x="4167177" y="571859"/>
                </a:cubicBezTo>
                <a:cubicBezTo>
                  <a:pt x="4164129" y="587671"/>
                  <a:pt x="4157843" y="603672"/>
                  <a:pt x="4149840" y="617771"/>
                </a:cubicBezTo>
                <a:cubicBezTo>
                  <a:pt x="4138600" y="637391"/>
                  <a:pt x="4134220" y="656254"/>
                  <a:pt x="4149078" y="674922"/>
                </a:cubicBezTo>
                <a:cubicBezTo>
                  <a:pt x="4164891" y="695115"/>
                  <a:pt x="4159367" y="717976"/>
                  <a:pt x="4159937" y="740267"/>
                </a:cubicBezTo>
                <a:cubicBezTo>
                  <a:pt x="4160129" y="749981"/>
                  <a:pt x="4159747" y="760269"/>
                  <a:pt x="4162223" y="769604"/>
                </a:cubicBezTo>
                <a:cubicBezTo>
                  <a:pt x="4169273" y="796654"/>
                  <a:pt x="4179941" y="822755"/>
                  <a:pt x="4184703" y="850188"/>
                </a:cubicBezTo>
                <a:cubicBezTo>
                  <a:pt x="4187370" y="865429"/>
                  <a:pt x="4182607" y="882383"/>
                  <a:pt x="4179179" y="898197"/>
                </a:cubicBezTo>
                <a:cubicBezTo>
                  <a:pt x="4175559" y="914199"/>
                  <a:pt x="4170035" y="930010"/>
                  <a:pt x="4164319" y="945443"/>
                </a:cubicBezTo>
                <a:cubicBezTo>
                  <a:pt x="4160509" y="955919"/>
                  <a:pt x="4156889" y="967349"/>
                  <a:pt x="4150030" y="975732"/>
                </a:cubicBezTo>
                <a:cubicBezTo>
                  <a:pt x="4134410" y="994784"/>
                  <a:pt x="4131742" y="1014405"/>
                  <a:pt x="4139934" y="1036886"/>
                </a:cubicBezTo>
                <a:cubicBezTo>
                  <a:pt x="4141268" y="1040314"/>
                  <a:pt x="4141268" y="1044314"/>
                  <a:pt x="4141458" y="1048124"/>
                </a:cubicBezTo>
                <a:cubicBezTo>
                  <a:pt x="4145458" y="1109090"/>
                  <a:pt x="4147936" y="1170050"/>
                  <a:pt x="4154032" y="1230632"/>
                </a:cubicBezTo>
                <a:cubicBezTo>
                  <a:pt x="4156509" y="1255205"/>
                  <a:pt x="4167367" y="1278828"/>
                  <a:pt x="4174225" y="1303023"/>
                </a:cubicBezTo>
                <a:cubicBezTo>
                  <a:pt x="4175559" y="1307977"/>
                  <a:pt x="4177655" y="1313503"/>
                  <a:pt x="4176701" y="1318455"/>
                </a:cubicBezTo>
                <a:cubicBezTo>
                  <a:pt x="4167177" y="1372367"/>
                  <a:pt x="4181083" y="1422853"/>
                  <a:pt x="4199372" y="1472574"/>
                </a:cubicBezTo>
                <a:cubicBezTo>
                  <a:pt x="4201279" y="1477716"/>
                  <a:pt x="4200706" y="1484003"/>
                  <a:pt x="4200324" y="1489719"/>
                </a:cubicBezTo>
                <a:cubicBezTo>
                  <a:pt x="4198992" y="1505723"/>
                  <a:pt x="4192324" y="1523058"/>
                  <a:pt x="4196324" y="1537536"/>
                </a:cubicBezTo>
                <a:cubicBezTo>
                  <a:pt x="4207374" y="1576018"/>
                  <a:pt x="4220709" y="1614119"/>
                  <a:pt x="4237473" y="1650316"/>
                </a:cubicBezTo>
                <a:cubicBezTo>
                  <a:pt x="4254428" y="1687085"/>
                  <a:pt x="4268716" y="1721184"/>
                  <a:pt x="4251572" y="1763286"/>
                </a:cubicBezTo>
                <a:cubicBezTo>
                  <a:pt x="4244331" y="1781193"/>
                  <a:pt x="4249477" y="1804815"/>
                  <a:pt x="4251380" y="1825392"/>
                </a:cubicBezTo>
                <a:cubicBezTo>
                  <a:pt x="4252904" y="1840440"/>
                  <a:pt x="4261479" y="1854919"/>
                  <a:pt x="4261479" y="1869779"/>
                </a:cubicBezTo>
                <a:cubicBezTo>
                  <a:pt x="4261479" y="1909407"/>
                  <a:pt x="4271574" y="1944648"/>
                  <a:pt x="4292149" y="1978939"/>
                </a:cubicBezTo>
                <a:cubicBezTo>
                  <a:pt x="4300149" y="1992278"/>
                  <a:pt x="4294815" y="2013042"/>
                  <a:pt x="4296911" y="2030377"/>
                </a:cubicBezTo>
                <a:cubicBezTo>
                  <a:pt x="4299387" y="2048667"/>
                  <a:pt x="4301673" y="2067524"/>
                  <a:pt x="4307200" y="2085053"/>
                </a:cubicBezTo>
                <a:cubicBezTo>
                  <a:pt x="4321679" y="2130392"/>
                  <a:pt x="4338061" y="2175162"/>
                  <a:pt x="4353301" y="2220311"/>
                </a:cubicBezTo>
                <a:cubicBezTo>
                  <a:pt x="4365876" y="2257458"/>
                  <a:pt x="4355969" y="2294038"/>
                  <a:pt x="4350635" y="2330805"/>
                </a:cubicBezTo>
                <a:cubicBezTo>
                  <a:pt x="4347205" y="2353858"/>
                  <a:pt x="4339013" y="2375382"/>
                  <a:pt x="4351205" y="2401291"/>
                </a:cubicBezTo>
                <a:cubicBezTo>
                  <a:pt x="4362828" y="2426058"/>
                  <a:pt x="4360159" y="2457491"/>
                  <a:pt x="4366446" y="2485306"/>
                </a:cubicBezTo>
                <a:cubicBezTo>
                  <a:pt x="4371780" y="2508741"/>
                  <a:pt x="4380354" y="2531408"/>
                  <a:pt x="4388736" y="2554078"/>
                </a:cubicBezTo>
                <a:cubicBezTo>
                  <a:pt x="4400167" y="2584941"/>
                  <a:pt x="4412167" y="2615420"/>
                  <a:pt x="4406453" y="2649142"/>
                </a:cubicBezTo>
                <a:cubicBezTo>
                  <a:pt x="4399976" y="2687435"/>
                  <a:pt x="4424359" y="2713722"/>
                  <a:pt x="4440554" y="2743825"/>
                </a:cubicBezTo>
                <a:cubicBezTo>
                  <a:pt x="4451602" y="2764589"/>
                  <a:pt x="4459795" y="2787258"/>
                  <a:pt x="4466653" y="2809929"/>
                </a:cubicBezTo>
                <a:cubicBezTo>
                  <a:pt x="4475608" y="2840218"/>
                  <a:pt x="4480941" y="2871461"/>
                  <a:pt x="4489704" y="2901942"/>
                </a:cubicBezTo>
                <a:cubicBezTo>
                  <a:pt x="4502848" y="2948046"/>
                  <a:pt x="4513136" y="2994721"/>
                  <a:pt x="4505896" y="3042727"/>
                </a:cubicBezTo>
                <a:cubicBezTo>
                  <a:pt x="4502658" y="3064826"/>
                  <a:pt x="4502848" y="3085402"/>
                  <a:pt x="4507612" y="3107499"/>
                </a:cubicBezTo>
                <a:cubicBezTo>
                  <a:pt x="4515422" y="3143694"/>
                  <a:pt x="4516375" y="3180843"/>
                  <a:pt x="4545521" y="3209992"/>
                </a:cubicBezTo>
                <a:cubicBezTo>
                  <a:pt x="4555810" y="3220279"/>
                  <a:pt x="4558476" y="3238757"/>
                  <a:pt x="4563810" y="3253808"/>
                </a:cubicBezTo>
                <a:cubicBezTo>
                  <a:pt x="4570098" y="3271144"/>
                  <a:pt x="4566858" y="3283907"/>
                  <a:pt x="4548570" y="3293243"/>
                </a:cubicBezTo>
                <a:cubicBezTo>
                  <a:pt x="4540379" y="3297433"/>
                  <a:pt x="4532377" y="3309436"/>
                  <a:pt x="4531043" y="3318770"/>
                </a:cubicBezTo>
                <a:lnTo>
                  <a:pt x="4531438" y="3333749"/>
                </a:lnTo>
                <a:lnTo>
                  <a:pt x="4144407" y="3333749"/>
                </a:lnTo>
                <a:lnTo>
                  <a:pt x="4145031" y="3329060"/>
                </a:lnTo>
                <a:cubicBezTo>
                  <a:pt x="4154413" y="3276480"/>
                  <a:pt x="4167749" y="3224567"/>
                  <a:pt x="4180703" y="3172654"/>
                </a:cubicBezTo>
                <a:cubicBezTo>
                  <a:pt x="4188705" y="3140649"/>
                  <a:pt x="4192943" y="3109025"/>
                  <a:pt x="4193158" y="3077401"/>
                </a:cubicBezTo>
                <a:lnTo>
                  <a:pt x="4193158" y="3077400"/>
                </a:lnTo>
                <a:cubicBezTo>
                  <a:pt x="4193372" y="3045776"/>
                  <a:pt x="4189562" y="3014152"/>
                  <a:pt x="4181465" y="2982147"/>
                </a:cubicBezTo>
                <a:lnTo>
                  <a:pt x="4177881" y="2947862"/>
                </a:lnTo>
                <a:lnTo>
                  <a:pt x="4177882" y="2947858"/>
                </a:lnTo>
                <a:lnTo>
                  <a:pt x="4185787" y="2903549"/>
                </a:lnTo>
                <a:lnTo>
                  <a:pt x="4202421" y="2848793"/>
                </a:lnTo>
                <a:cubicBezTo>
                  <a:pt x="4203753" y="2844316"/>
                  <a:pt x="4207039" y="2839982"/>
                  <a:pt x="4211111" y="2836172"/>
                </a:cubicBezTo>
                <a:lnTo>
                  <a:pt x="4211111" y="2836171"/>
                </a:lnTo>
                <a:lnTo>
                  <a:pt x="4202421" y="2848792"/>
                </a:lnTo>
                <a:cubicBezTo>
                  <a:pt x="4197420" y="2865009"/>
                  <a:pt x="4191562" y="2881306"/>
                  <a:pt x="4186816" y="2897784"/>
                </a:cubicBezTo>
                <a:lnTo>
                  <a:pt x="4185787" y="2903549"/>
                </a:lnTo>
                <a:lnTo>
                  <a:pt x="4182513" y="2914327"/>
                </a:lnTo>
                <a:lnTo>
                  <a:pt x="4177882" y="2947858"/>
                </a:lnTo>
                <a:lnTo>
                  <a:pt x="4177881" y="2947861"/>
                </a:lnTo>
                <a:lnTo>
                  <a:pt x="4177881" y="2947862"/>
                </a:lnTo>
                <a:cubicBezTo>
                  <a:pt x="4177512" y="2959156"/>
                  <a:pt x="4178512" y="2970575"/>
                  <a:pt x="4181465" y="2982148"/>
                </a:cubicBezTo>
                <a:lnTo>
                  <a:pt x="4193158" y="3077401"/>
                </a:lnTo>
                <a:lnTo>
                  <a:pt x="4180703" y="3172653"/>
                </a:lnTo>
                <a:cubicBezTo>
                  <a:pt x="4167749" y="3224566"/>
                  <a:pt x="4154413" y="3276479"/>
                  <a:pt x="4145031" y="3329059"/>
                </a:cubicBezTo>
                <a:lnTo>
                  <a:pt x="4144407" y="3333749"/>
                </a:lnTo>
                <a:lnTo>
                  <a:pt x="0" y="3333749"/>
                </a:lnTo>
                <a:lnTo>
                  <a:pt x="0" y="1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8FCAFD-72DC-9121-7B92-48E336BF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2776"/>
          <a:stretch/>
        </p:blipFill>
        <p:spPr>
          <a:xfrm>
            <a:off x="-5865" y="3524252"/>
            <a:ext cx="3429001" cy="3333748"/>
          </a:xfrm>
          <a:custGeom>
            <a:avLst/>
            <a:gdLst/>
            <a:ahLst/>
            <a:cxnLst/>
            <a:rect l="l" t="t" r="r" b="b"/>
            <a:pathLst>
              <a:path w="4572002" h="3333748">
                <a:moveTo>
                  <a:pt x="4246239" y="3218303"/>
                </a:moveTo>
                <a:lnTo>
                  <a:pt x="4265716" y="3287810"/>
                </a:lnTo>
                <a:lnTo>
                  <a:pt x="4260942" y="3252548"/>
                </a:lnTo>
                <a:close/>
                <a:moveTo>
                  <a:pt x="4247000" y="3138292"/>
                </a:moveTo>
                <a:lnTo>
                  <a:pt x="4235549" y="3158775"/>
                </a:lnTo>
                <a:lnTo>
                  <a:pt x="4232403" y="3178724"/>
                </a:lnTo>
                <a:lnTo>
                  <a:pt x="4232403" y="3178725"/>
                </a:lnTo>
                <a:cubicBezTo>
                  <a:pt x="4232807" y="3191917"/>
                  <a:pt x="4237951" y="3204967"/>
                  <a:pt x="4246239" y="3218301"/>
                </a:cubicBezTo>
                <a:lnTo>
                  <a:pt x="4246239" y="3218300"/>
                </a:lnTo>
                <a:lnTo>
                  <a:pt x="4232403" y="3178724"/>
                </a:lnTo>
                <a:close/>
                <a:moveTo>
                  <a:pt x="4214994" y="3040368"/>
                </a:moveTo>
                <a:lnTo>
                  <a:pt x="4214994" y="3040369"/>
                </a:lnTo>
                <a:cubicBezTo>
                  <a:pt x="4225281" y="3051227"/>
                  <a:pt x="4231378" y="3057895"/>
                  <a:pt x="4237473" y="3064374"/>
                </a:cubicBezTo>
                <a:lnTo>
                  <a:pt x="4254095" y="3100973"/>
                </a:lnTo>
                <a:lnTo>
                  <a:pt x="4247001" y="3138289"/>
                </a:lnTo>
                <a:lnTo>
                  <a:pt x="4247000" y="3138289"/>
                </a:lnTo>
                <a:lnTo>
                  <a:pt x="4247000" y="3138290"/>
                </a:lnTo>
                <a:lnTo>
                  <a:pt x="4247001" y="3138289"/>
                </a:lnTo>
                <a:lnTo>
                  <a:pt x="4254085" y="3121300"/>
                </a:lnTo>
                <a:lnTo>
                  <a:pt x="4254095" y="3100973"/>
                </a:lnTo>
                <a:lnTo>
                  <a:pt x="4254095" y="3100972"/>
                </a:lnTo>
                <a:cubicBezTo>
                  <a:pt x="4251999" y="3087090"/>
                  <a:pt x="4245951" y="3073326"/>
                  <a:pt x="4237473" y="3064373"/>
                </a:cubicBezTo>
                <a:close/>
                <a:moveTo>
                  <a:pt x="4295315" y="2914729"/>
                </a:moveTo>
                <a:lnTo>
                  <a:pt x="4275384" y="2939588"/>
                </a:lnTo>
                <a:lnTo>
                  <a:pt x="4275382" y="2939597"/>
                </a:lnTo>
                <a:lnTo>
                  <a:pt x="4261588" y="2988760"/>
                </a:lnTo>
                <a:lnTo>
                  <a:pt x="4242781" y="3021942"/>
                </a:lnTo>
                <a:lnTo>
                  <a:pt x="4242781" y="3021943"/>
                </a:lnTo>
                <a:lnTo>
                  <a:pt x="4259119" y="2997552"/>
                </a:lnTo>
                <a:lnTo>
                  <a:pt x="4261588" y="2988760"/>
                </a:lnTo>
                <a:lnTo>
                  <a:pt x="4264397" y="2983800"/>
                </a:lnTo>
                <a:lnTo>
                  <a:pt x="4275382" y="2939597"/>
                </a:lnTo>
                <a:lnTo>
                  <a:pt x="4275384" y="2939589"/>
                </a:lnTo>
                <a:cubicBezTo>
                  <a:pt x="4278336" y="2927398"/>
                  <a:pt x="4285814" y="2919825"/>
                  <a:pt x="4295315" y="2914729"/>
                </a:cubicBezTo>
                <a:close/>
                <a:moveTo>
                  <a:pt x="4381314" y="2840517"/>
                </a:moveTo>
                <a:lnTo>
                  <a:pt x="4380007" y="2863658"/>
                </a:lnTo>
                <a:lnTo>
                  <a:pt x="4377352" y="2869133"/>
                </a:lnTo>
                <a:lnTo>
                  <a:pt x="4370589" y="2883080"/>
                </a:lnTo>
                <a:lnTo>
                  <a:pt x="4370589" y="2883081"/>
                </a:lnTo>
                <a:lnTo>
                  <a:pt x="4377352" y="2869133"/>
                </a:lnTo>
                <a:lnTo>
                  <a:pt x="4380009" y="2863658"/>
                </a:lnTo>
                <a:close/>
                <a:moveTo>
                  <a:pt x="4142220" y="697139"/>
                </a:moveTo>
                <a:lnTo>
                  <a:pt x="4142220" y="697140"/>
                </a:lnTo>
                <a:cubicBezTo>
                  <a:pt x="4142982" y="707809"/>
                  <a:pt x="4143172" y="719621"/>
                  <a:pt x="4147936" y="728763"/>
                </a:cubicBezTo>
                <a:cubicBezTo>
                  <a:pt x="4160129" y="753150"/>
                  <a:pt x="4175749" y="775819"/>
                  <a:pt x="4187752" y="800394"/>
                </a:cubicBezTo>
                <a:lnTo>
                  <a:pt x="4196706" y="839639"/>
                </a:lnTo>
                <a:lnTo>
                  <a:pt x="4195944" y="957752"/>
                </a:lnTo>
                <a:cubicBezTo>
                  <a:pt x="4193276" y="1022524"/>
                  <a:pt x="4192704" y="1088248"/>
                  <a:pt x="4135934" y="1134922"/>
                </a:cubicBezTo>
                <a:cubicBezTo>
                  <a:pt x="4131362" y="1138734"/>
                  <a:pt x="4128694" y="1146924"/>
                  <a:pt x="4127932" y="1153403"/>
                </a:cubicBezTo>
                <a:cubicBezTo>
                  <a:pt x="4124313" y="1183312"/>
                  <a:pt x="4123931" y="1213983"/>
                  <a:pt x="4118025" y="1243512"/>
                </a:cubicBezTo>
                <a:cubicBezTo>
                  <a:pt x="4115644" y="1255323"/>
                  <a:pt x="4114835" y="1266134"/>
                  <a:pt x="4116716" y="1276231"/>
                </a:cubicBezTo>
                <a:lnTo>
                  <a:pt x="4116716" y="1276232"/>
                </a:lnTo>
                <a:cubicBezTo>
                  <a:pt x="4118597" y="1286329"/>
                  <a:pt x="4123170" y="1295712"/>
                  <a:pt x="4131552" y="1304665"/>
                </a:cubicBezTo>
                <a:lnTo>
                  <a:pt x="4153733" y="1339092"/>
                </a:lnTo>
                <a:lnTo>
                  <a:pt x="4161262" y="1365023"/>
                </a:lnTo>
                <a:lnTo>
                  <a:pt x="4159557" y="1387916"/>
                </a:lnTo>
                <a:cubicBezTo>
                  <a:pt x="4157842" y="1395726"/>
                  <a:pt x="4157485" y="1402870"/>
                  <a:pt x="4158155" y="1409553"/>
                </a:cubicBezTo>
                <a:lnTo>
                  <a:pt x="4158155" y="1409554"/>
                </a:lnTo>
                <a:lnTo>
                  <a:pt x="4158157" y="1409558"/>
                </a:lnTo>
                <a:lnTo>
                  <a:pt x="4162914" y="1428421"/>
                </a:lnTo>
                <a:lnTo>
                  <a:pt x="4165707" y="1433202"/>
                </a:lnTo>
                <a:lnTo>
                  <a:pt x="4166985" y="1437204"/>
                </a:lnTo>
                <a:cubicBezTo>
                  <a:pt x="4171496" y="1445845"/>
                  <a:pt x="4177202" y="1454141"/>
                  <a:pt x="4182989" y="1462786"/>
                </a:cubicBezTo>
                <a:cubicBezTo>
                  <a:pt x="4194228" y="1479550"/>
                  <a:pt x="4208326" y="1498601"/>
                  <a:pt x="4209468" y="1517270"/>
                </a:cubicBezTo>
                <a:lnTo>
                  <a:pt x="4209470" y="1517276"/>
                </a:lnTo>
                <a:lnTo>
                  <a:pt x="4214091" y="1540538"/>
                </a:lnTo>
                <a:lnTo>
                  <a:pt x="4216265" y="1546333"/>
                </a:lnTo>
                <a:lnTo>
                  <a:pt x="4216684" y="1548124"/>
                </a:lnTo>
                <a:lnTo>
                  <a:pt x="4222588" y="1563192"/>
                </a:lnTo>
                <a:lnTo>
                  <a:pt x="4235615" y="1608968"/>
                </a:lnTo>
                <a:lnTo>
                  <a:pt x="4235616" y="1608973"/>
                </a:lnTo>
                <a:lnTo>
                  <a:pt x="4228901" y="1641861"/>
                </a:lnTo>
                <a:lnTo>
                  <a:pt x="4228901" y="1641862"/>
                </a:lnTo>
                <a:cubicBezTo>
                  <a:pt x="4228140" y="1643386"/>
                  <a:pt x="4228711" y="1645529"/>
                  <a:pt x="4229592" y="1647839"/>
                </a:cubicBezTo>
                <a:lnTo>
                  <a:pt x="4232139" y="1654816"/>
                </a:lnTo>
                <a:lnTo>
                  <a:pt x="4231973" y="1705181"/>
                </a:lnTo>
                <a:lnTo>
                  <a:pt x="4224302" y="1719363"/>
                </a:lnTo>
                <a:lnTo>
                  <a:pt x="4208516" y="1748544"/>
                </a:lnTo>
                <a:cubicBezTo>
                  <a:pt x="4196871" y="1761189"/>
                  <a:pt x="4189165" y="1774343"/>
                  <a:pt x="4184613" y="1788036"/>
                </a:cubicBezTo>
                <a:lnTo>
                  <a:pt x="4183557" y="1797099"/>
                </a:lnTo>
                <a:lnTo>
                  <a:pt x="4181083" y="1801911"/>
                </a:lnTo>
                <a:lnTo>
                  <a:pt x="4179637" y="1830762"/>
                </a:lnTo>
                <a:lnTo>
                  <a:pt x="4179637" y="1830763"/>
                </a:lnTo>
                <a:cubicBezTo>
                  <a:pt x="4180286" y="1840631"/>
                  <a:pt x="4181989" y="1850751"/>
                  <a:pt x="4184513" y="1861133"/>
                </a:cubicBezTo>
                <a:cubicBezTo>
                  <a:pt x="4187752" y="1874470"/>
                  <a:pt x="4190038" y="1887806"/>
                  <a:pt x="4192704" y="1901331"/>
                </a:cubicBezTo>
                <a:cubicBezTo>
                  <a:pt x="4196514" y="1919619"/>
                  <a:pt x="4200516" y="1938100"/>
                  <a:pt x="4204326" y="1956386"/>
                </a:cubicBezTo>
                <a:lnTo>
                  <a:pt x="4208850" y="1983416"/>
                </a:lnTo>
                <a:lnTo>
                  <a:pt x="4198231" y="2007440"/>
                </a:lnTo>
                <a:lnTo>
                  <a:pt x="4198230" y="2007441"/>
                </a:lnTo>
                <a:cubicBezTo>
                  <a:pt x="4191181" y="2013348"/>
                  <a:pt x="4187989" y="2018397"/>
                  <a:pt x="4188085" y="2023326"/>
                </a:cubicBezTo>
                <a:lnTo>
                  <a:pt x="4188085" y="2023327"/>
                </a:lnTo>
                <a:cubicBezTo>
                  <a:pt x="4188180" y="2028256"/>
                  <a:pt x="4191562" y="2033066"/>
                  <a:pt x="4197658" y="2038495"/>
                </a:cubicBezTo>
                <a:cubicBezTo>
                  <a:pt x="4240331" y="2076216"/>
                  <a:pt x="4267003" y="2121938"/>
                  <a:pt x="4268906" y="2180232"/>
                </a:cubicBezTo>
                <a:cubicBezTo>
                  <a:pt x="4269288" y="2192234"/>
                  <a:pt x="4271954" y="2204427"/>
                  <a:pt x="4274812" y="2216237"/>
                </a:cubicBezTo>
                <a:cubicBezTo>
                  <a:pt x="4276527" y="2223477"/>
                  <a:pt x="4278434" y="2232242"/>
                  <a:pt x="4283577" y="2236622"/>
                </a:cubicBezTo>
                <a:cubicBezTo>
                  <a:pt x="4322821" y="2270723"/>
                  <a:pt x="4350063" y="2313206"/>
                  <a:pt x="4371972" y="2359500"/>
                </a:cubicBezTo>
                <a:lnTo>
                  <a:pt x="4371974" y="2359504"/>
                </a:lnTo>
                <a:lnTo>
                  <a:pt x="4389877" y="2411694"/>
                </a:lnTo>
                <a:lnTo>
                  <a:pt x="4389878" y="2411698"/>
                </a:lnTo>
                <a:lnTo>
                  <a:pt x="4386259" y="2469038"/>
                </a:lnTo>
                <a:lnTo>
                  <a:pt x="4386258" y="2469039"/>
                </a:lnTo>
                <a:cubicBezTo>
                  <a:pt x="4385116" y="2480279"/>
                  <a:pt x="4385307" y="2493233"/>
                  <a:pt x="4379783" y="2502188"/>
                </a:cubicBezTo>
                <a:cubicBezTo>
                  <a:pt x="4362445" y="2530573"/>
                  <a:pt x="4343777" y="2558006"/>
                  <a:pt x="4323582" y="2584486"/>
                </a:cubicBezTo>
                <a:cubicBezTo>
                  <a:pt x="4314914" y="2595822"/>
                  <a:pt x="4309961" y="2602632"/>
                  <a:pt x="4309891" y="2609062"/>
                </a:cubicBezTo>
                <a:lnTo>
                  <a:pt x="4309891" y="2609063"/>
                </a:lnTo>
                <a:lnTo>
                  <a:pt x="4313591" y="2618938"/>
                </a:lnTo>
                <a:lnTo>
                  <a:pt x="4325486" y="2631348"/>
                </a:lnTo>
                <a:lnTo>
                  <a:pt x="4325488" y="2631351"/>
                </a:lnTo>
                <a:cubicBezTo>
                  <a:pt x="4347777" y="2651546"/>
                  <a:pt x="4359397" y="2676693"/>
                  <a:pt x="4364159" y="2704505"/>
                </a:cubicBezTo>
                <a:lnTo>
                  <a:pt x="4381496" y="2837288"/>
                </a:lnTo>
                <a:lnTo>
                  <a:pt x="4381496" y="2837287"/>
                </a:lnTo>
                <a:cubicBezTo>
                  <a:pt x="4377876" y="2792899"/>
                  <a:pt x="4371590" y="2748512"/>
                  <a:pt x="4364159" y="2704504"/>
                </a:cubicBezTo>
                <a:cubicBezTo>
                  <a:pt x="4359397" y="2676692"/>
                  <a:pt x="4347777" y="2651545"/>
                  <a:pt x="4325488" y="2631350"/>
                </a:cubicBezTo>
                <a:lnTo>
                  <a:pt x="4325486" y="2631348"/>
                </a:lnTo>
                <a:lnTo>
                  <a:pt x="4309891" y="2609063"/>
                </a:lnTo>
                <a:lnTo>
                  <a:pt x="4323582" y="2584487"/>
                </a:lnTo>
                <a:cubicBezTo>
                  <a:pt x="4343777" y="2558007"/>
                  <a:pt x="4362445" y="2530574"/>
                  <a:pt x="4379783" y="2502189"/>
                </a:cubicBezTo>
                <a:cubicBezTo>
                  <a:pt x="4385307" y="2493234"/>
                  <a:pt x="4385116" y="2480280"/>
                  <a:pt x="4386258" y="2469040"/>
                </a:cubicBezTo>
                <a:lnTo>
                  <a:pt x="4386259" y="2469038"/>
                </a:lnTo>
                <a:lnTo>
                  <a:pt x="4389711" y="2440225"/>
                </a:lnTo>
                <a:lnTo>
                  <a:pt x="4389878" y="2411698"/>
                </a:lnTo>
                <a:lnTo>
                  <a:pt x="4389878" y="2411697"/>
                </a:lnTo>
                <a:lnTo>
                  <a:pt x="4389877" y="2411694"/>
                </a:lnTo>
                <a:lnTo>
                  <a:pt x="4382997" y="2385099"/>
                </a:lnTo>
                <a:lnTo>
                  <a:pt x="4371974" y="2359504"/>
                </a:lnTo>
                <a:lnTo>
                  <a:pt x="4371972" y="2359499"/>
                </a:lnTo>
                <a:cubicBezTo>
                  <a:pt x="4350063" y="2313205"/>
                  <a:pt x="4322821" y="2270722"/>
                  <a:pt x="4283577" y="2236621"/>
                </a:cubicBezTo>
                <a:cubicBezTo>
                  <a:pt x="4278434" y="2232241"/>
                  <a:pt x="4276527" y="2223476"/>
                  <a:pt x="4274812" y="2216236"/>
                </a:cubicBezTo>
                <a:cubicBezTo>
                  <a:pt x="4271954" y="2204426"/>
                  <a:pt x="4269288" y="2192233"/>
                  <a:pt x="4268906" y="2180231"/>
                </a:cubicBezTo>
                <a:cubicBezTo>
                  <a:pt x="4267003" y="2121937"/>
                  <a:pt x="4240331" y="2076215"/>
                  <a:pt x="4197658" y="2038494"/>
                </a:cubicBezTo>
                <a:lnTo>
                  <a:pt x="4188085" y="2023326"/>
                </a:lnTo>
                <a:lnTo>
                  <a:pt x="4198230" y="2007442"/>
                </a:lnTo>
                <a:lnTo>
                  <a:pt x="4198231" y="2007440"/>
                </a:lnTo>
                <a:lnTo>
                  <a:pt x="4206630" y="1996170"/>
                </a:lnTo>
                <a:lnTo>
                  <a:pt x="4208850" y="1983416"/>
                </a:lnTo>
                <a:lnTo>
                  <a:pt x="4208850" y="1983415"/>
                </a:lnTo>
                <a:cubicBezTo>
                  <a:pt x="4208803" y="1974580"/>
                  <a:pt x="4206232" y="1965245"/>
                  <a:pt x="4204326" y="1956385"/>
                </a:cubicBezTo>
                <a:cubicBezTo>
                  <a:pt x="4200516" y="1938099"/>
                  <a:pt x="4196514" y="1919618"/>
                  <a:pt x="4192704" y="1901330"/>
                </a:cubicBezTo>
                <a:cubicBezTo>
                  <a:pt x="4190038" y="1887805"/>
                  <a:pt x="4187752" y="1874469"/>
                  <a:pt x="4184513" y="1861132"/>
                </a:cubicBezTo>
                <a:lnTo>
                  <a:pt x="4179637" y="1830762"/>
                </a:lnTo>
                <a:lnTo>
                  <a:pt x="4183557" y="1797099"/>
                </a:lnTo>
                <a:lnTo>
                  <a:pt x="4208516" y="1748545"/>
                </a:lnTo>
                <a:lnTo>
                  <a:pt x="4224302" y="1719363"/>
                </a:lnTo>
                <a:lnTo>
                  <a:pt x="4231973" y="1705182"/>
                </a:lnTo>
                <a:cubicBezTo>
                  <a:pt x="4235807" y="1689346"/>
                  <a:pt x="4235759" y="1672343"/>
                  <a:pt x="4232139" y="1654816"/>
                </a:cubicBezTo>
                <a:lnTo>
                  <a:pt x="4232139" y="1654815"/>
                </a:lnTo>
                <a:cubicBezTo>
                  <a:pt x="4231663" y="1652624"/>
                  <a:pt x="4230473" y="1650148"/>
                  <a:pt x="4229592" y="1647838"/>
                </a:cubicBezTo>
                <a:lnTo>
                  <a:pt x="4228901" y="1641862"/>
                </a:lnTo>
                <a:lnTo>
                  <a:pt x="4235616" y="1608973"/>
                </a:lnTo>
                <a:lnTo>
                  <a:pt x="4235616" y="1608972"/>
                </a:lnTo>
                <a:lnTo>
                  <a:pt x="4235615" y="1608968"/>
                </a:lnTo>
                <a:lnTo>
                  <a:pt x="4228472" y="1578209"/>
                </a:lnTo>
                <a:lnTo>
                  <a:pt x="4222588" y="1563192"/>
                </a:lnTo>
                <a:lnTo>
                  <a:pt x="4222582" y="1563171"/>
                </a:lnTo>
                <a:lnTo>
                  <a:pt x="4216265" y="1546333"/>
                </a:lnTo>
                <a:lnTo>
                  <a:pt x="4209470" y="1517276"/>
                </a:lnTo>
                <a:lnTo>
                  <a:pt x="4209468" y="1517269"/>
                </a:lnTo>
                <a:cubicBezTo>
                  <a:pt x="4208326" y="1498600"/>
                  <a:pt x="4194228" y="1479549"/>
                  <a:pt x="4182989" y="1462785"/>
                </a:cubicBezTo>
                <a:lnTo>
                  <a:pt x="4165707" y="1433202"/>
                </a:lnTo>
                <a:lnTo>
                  <a:pt x="4158157" y="1409558"/>
                </a:lnTo>
                <a:lnTo>
                  <a:pt x="4158155" y="1409553"/>
                </a:lnTo>
                <a:lnTo>
                  <a:pt x="4159557" y="1387917"/>
                </a:lnTo>
                <a:cubicBezTo>
                  <a:pt x="4161319" y="1380107"/>
                  <a:pt x="4161831" y="1372462"/>
                  <a:pt x="4161262" y="1365024"/>
                </a:cubicBezTo>
                <a:lnTo>
                  <a:pt x="4161262" y="1365023"/>
                </a:lnTo>
                <a:lnTo>
                  <a:pt x="4156484" y="1343362"/>
                </a:lnTo>
                <a:lnTo>
                  <a:pt x="4153733" y="1339092"/>
                </a:lnTo>
                <a:lnTo>
                  <a:pt x="4151983" y="1333065"/>
                </a:lnTo>
                <a:cubicBezTo>
                  <a:pt x="4146840" y="1322962"/>
                  <a:pt x="4139839" y="1313451"/>
                  <a:pt x="4131552" y="1304664"/>
                </a:cubicBezTo>
                <a:lnTo>
                  <a:pt x="4116716" y="1276231"/>
                </a:lnTo>
                <a:lnTo>
                  <a:pt x="4118025" y="1243513"/>
                </a:lnTo>
                <a:cubicBezTo>
                  <a:pt x="4123931" y="1213984"/>
                  <a:pt x="4124313" y="1183313"/>
                  <a:pt x="4127932" y="1153404"/>
                </a:cubicBezTo>
                <a:cubicBezTo>
                  <a:pt x="4128694" y="1146925"/>
                  <a:pt x="4131362" y="1138735"/>
                  <a:pt x="4135934" y="1134923"/>
                </a:cubicBezTo>
                <a:cubicBezTo>
                  <a:pt x="4192704" y="1088249"/>
                  <a:pt x="4193276" y="1022525"/>
                  <a:pt x="4195944" y="957753"/>
                </a:cubicBezTo>
                <a:cubicBezTo>
                  <a:pt x="4197658" y="918510"/>
                  <a:pt x="4197658" y="879074"/>
                  <a:pt x="4196706" y="839639"/>
                </a:cubicBezTo>
                <a:lnTo>
                  <a:pt x="4196706" y="839638"/>
                </a:lnTo>
                <a:cubicBezTo>
                  <a:pt x="4196514" y="826302"/>
                  <a:pt x="4193466" y="812205"/>
                  <a:pt x="4187752" y="800393"/>
                </a:cubicBezTo>
                <a:cubicBezTo>
                  <a:pt x="4175749" y="775818"/>
                  <a:pt x="4160129" y="753149"/>
                  <a:pt x="4147936" y="728762"/>
                </a:cubicBezTo>
                <a:close/>
                <a:moveTo>
                  <a:pt x="4138410" y="641131"/>
                </a:moveTo>
                <a:lnTo>
                  <a:pt x="4138410" y="641132"/>
                </a:lnTo>
                <a:lnTo>
                  <a:pt x="4142315" y="668136"/>
                </a:lnTo>
                <a:lnTo>
                  <a:pt x="4142315" y="668135"/>
                </a:lnTo>
                <a:cubicBezTo>
                  <a:pt x="4142411" y="658515"/>
                  <a:pt x="4141839" y="649228"/>
                  <a:pt x="4138410" y="641131"/>
                </a:cubicBezTo>
                <a:close/>
                <a:moveTo>
                  <a:pt x="4126028" y="361086"/>
                </a:moveTo>
                <a:lnTo>
                  <a:pt x="4126028" y="361087"/>
                </a:lnTo>
                <a:cubicBezTo>
                  <a:pt x="4135744" y="373470"/>
                  <a:pt x="4143150" y="386067"/>
                  <a:pt x="4148409" y="398873"/>
                </a:cubicBezTo>
                <a:lnTo>
                  <a:pt x="4157913" y="437908"/>
                </a:lnTo>
                <a:lnTo>
                  <a:pt x="4142221" y="519586"/>
                </a:lnTo>
                <a:lnTo>
                  <a:pt x="4142220" y="519587"/>
                </a:lnTo>
                <a:cubicBezTo>
                  <a:pt x="4133457" y="539590"/>
                  <a:pt x="4128075" y="559450"/>
                  <a:pt x="4127099" y="579573"/>
                </a:cubicBezTo>
                <a:lnTo>
                  <a:pt x="4127099" y="579574"/>
                </a:lnTo>
                <a:lnTo>
                  <a:pt x="4129066" y="610003"/>
                </a:lnTo>
                <a:lnTo>
                  <a:pt x="4138410" y="641130"/>
                </a:lnTo>
                <a:lnTo>
                  <a:pt x="4127099" y="579574"/>
                </a:lnTo>
                <a:lnTo>
                  <a:pt x="4142220" y="519588"/>
                </a:lnTo>
                <a:lnTo>
                  <a:pt x="4142221" y="519586"/>
                </a:lnTo>
                <a:lnTo>
                  <a:pt x="4155523" y="478158"/>
                </a:lnTo>
                <a:lnTo>
                  <a:pt x="4157913" y="437908"/>
                </a:lnTo>
                <a:lnTo>
                  <a:pt x="4157913" y="437907"/>
                </a:lnTo>
                <a:cubicBezTo>
                  <a:pt x="4155651" y="411475"/>
                  <a:pt x="4145460" y="385852"/>
                  <a:pt x="4126028" y="361086"/>
                </a:cubicBezTo>
                <a:close/>
                <a:moveTo>
                  <a:pt x="4140787" y="146291"/>
                </a:moveTo>
                <a:lnTo>
                  <a:pt x="4143220" y="155912"/>
                </a:lnTo>
                <a:lnTo>
                  <a:pt x="4139172" y="210585"/>
                </a:lnTo>
                <a:lnTo>
                  <a:pt x="4139172" y="210586"/>
                </a:lnTo>
                <a:cubicBezTo>
                  <a:pt x="4138220" y="217064"/>
                  <a:pt x="4136886" y="224874"/>
                  <a:pt x="4139554" y="230401"/>
                </a:cubicBezTo>
                <a:lnTo>
                  <a:pt x="4145911" y="265524"/>
                </a:lnTo>
                <a:lnTo>
                  <a:pt x="4130980" y="298220"/>
                </a:lnTo>
                <a:cubicBezTo>
                  <a:pt x="4123932" y="307650"/>
                  <a:pt x="4118312" y="317794"/>
                  <a:pt x="4116645" y="328367"/>
                </a:cubicBezTo>
                <a:lnTo>
                  <a:pt x="4116645" y="328368"/>
                </a:lnTo>
                <a:lnTo>
                  <a:pt x="4117425" y="344512"/>
                </a:lnTo>
                <a:lnTo>
                  <a:pt x="4126028" y="361085"/>
                </a:lnTo>
                <a:lnTo>
                  <a:pt x="4116645" y="328368"/>
                </a:lnTo>
                <a:lnTo>
                  <a:pt x="4130980" y="298221"/>
                </a:lnTo>
                <a:cubicBezTo>
                  <a:pt x="4139172" y="287362"/>
                  <a:pt x="4144316" y="276645"/>
                  <a:pt x="4145911" y="265525"/>
                </a:cubicBezTo>
                <a:lnTo>
                  <a:pt x="4145911" y="265524"/>
                </a:lnTo>
                <a:cubicBezTo>
                  <a:pt x="4147507" y="254403"/>
                  <a:pt x="4145554" y="242878"/>
                  <a:pt x="4139554" y="230400"/>
                </a:cubicBezTo>
                <a:lnTo>
                  <a:pt x="4139172" y="210586"/>
                </a:lnTo>
                <a:lnTo>
                  <a:pt x="4143220" y="155912"/>
                </a:lnTo>
                <a:lnTo>
                  <a:pt x="4143220" y="155911"/>
                </a:lnTo>
                <a:close/>
                <a:moveTo>
                  <a:pt x="0" y="0"/>
                </a:moveTo>
                <a:lnTo>
                  <a:pt x="4123005" y="0"/>
                </a:lnTo>
                <a:lnTo>
                  <a:pt x="4110977" y="20461"/>
                </a:lnTo>
                <a:cubicBezTo>
                  <a:pt x="4100119" y="35416"/>
                  <a:pt x="4094260" y="42559"/>
                  <a:pt x="4093355" y="50156"/>
                </a:cubicBezTo>
                <a:lnTo>
                  <a:pt x="4093356" y="50156"/>
                </a:lnTo>
                <a:lnTo>
                  <a:pt x="4093355" y="50157"/>
                </a:lnTo>
                <a:cubicBezTo>
                  <a:pt x="4092450" y="57753"/>
                  <a:pt x="4096499" y="65802"/>
                  <a:pt x="4105453" y="82566"/>
                </a:cubicBezTo>
                <a:cubicBezTo>
                  <a:pt x="4109835" y="90568"/>
                  <a:pt x="4112501" y="100474"/>
                  <a:pt x="4118979" y="106381"/>
                </a:cubicBezTo>
                <a:lnTo>
                  <a:pt x="4134873" y="127702"/>
                </a:lnTo>
                <a:lnTo>
                  <a:pt x="4118979" y="106380"/>
                </a:lnTo>
                <a:cubicBezTo>
                  <a:pt x="4112501" y="100473"/>
                  <a:pt x="4109835" y="90567"/>
                  <a:pt x="4105453" y="82565"/>
                </a:cubicBezTo>
                <a:cubicBezTo>
                  <a:pt x="4100976" y="74183"/>
                  <a:pt x="4097725" y="67980"/>
                  <a:pt x="4095707" y="62922"/>
                </a:cubicBezTo>
                <a:lnTo>
                  <a:pt x="4093356" y="50156"/>
                </a:lnTo>
                <a:lnTo>
                  <a:pt x="4098434" y="38069"/>
                </a:lnTo>
                <a:cubicBezTo>
                  <a:pt x="4101369" y="33464"/>
                  <a:pt x="4105548" y="27939"/>
                  <a:pt x="4110977" y="20462"/>
                </a:cubicBezTo>
                <a:lnTo>
                  <a:pt x="4123006" y="0"/>
                </a:lnTo>
                <a:lnTo>
                  <a:pt x="4569127" y="0"/>
                </a:lnTo>
                <a:lnTo>
                  <a:pt x="4572002" y="22365"/>
                </a:lnTo>
                <a:cubicBezTo>
                  <a:pt x="4572002" y="47894"/>
                  <a:pt x="4565907" y="73230"/>
                  <a:pt x="4563620" y="98949"/>
                </a:cubicBezTo>
                <a:cubicBezTo>
                  <a:pt x="4561716" y="118952"/>
                  <a:pt x="4562478" y="139337"/>
                  <a:pt x="4560192" y="159339"/>
                </a:cubicBezTo>
                <a:cubicBezTo>
                  <a:pt x="4558476" y="175724"/>
                  <a:pt x="4554096" y="191916"/>
                  <a:pt x="4550476" y="208109"/>
                </a:cubicBezTo>
                <a:cubicBezTo>
                  <a:pt x="4549142" y="214015"/>
                  <a:pt x="4543997" y="219921"/>
                  <a:pt x="4544759" y="225254"/>
                </a:cubicBezTo>
                <a:cubicBezTo>
                  <a:pt x="4552952" y="278215"/>
                  <a:pt x="4516375" y="316317"/>
                  <a:pt x="4500183" y="361086"/>
                </a:cubicBezTo>
                <a:cubicBezTo>
                  <a:pt x="4483035" y="408142"/>
                  <a:pt x="4456747" y="453673"/>
                  <a:pt x="4464557" y="506251"/>
                </a:cubicBezTo>
                <a:cubicBezTo>
                  <a:pt x="4469319" y="538066"/>
                  <a:pt x="4480369" y="568737"/>
                  <a:pt x="4487039" y="600362"/>
                </a:cubicBezTo>
                <a:cubicBezTo>
                  <a:pt x="4489325" y="611602"/>
                  <a:pt x="4488942" y="624175"/>
                  <a:pt x="4486656" y="635415"/>
                </a:cubicBezTo>
                <a:cubicBezTo>
                  <a:pt x="4476177" y="689709"/>
                  <a:pt x="4474653" y="743241"/>
                  <a:pt x="4491800" y="796585"/>
                </a:cubicBezTo>
                <a:cubicBezTo>
                  <a:pt x="4494658" y="805727"/>
                  <a:pt x="4497324" y="815443"/>
                  <a:pt x="4497324" y="824970"/>
                </a:cubicBezTo>
                <a:cubicBezTo>
                  <a:pt x="4497324" y="877167"/>
                  <a:pt x="4493324" y="928413"/>
                  <a:pt x="4474653" y="978327"/>
                </a:cubicBezTo>
                <a:cubicBezTo>
                  <a:pt x="4468367" y="995091"/>
                  <a:pt x="4472367" y="1015476"/>
                  <a:pt x="4470843" y="1033955"/>
                </a:cubicBezTo>
                <a:cubicBezTo>
                  <a:pt x="4469511" y="1051099"/>
                  <a:pt x="4468939" y="1068626"/>
                  <a:pt x="4464557" y="1085200"/>
                </a:cubicBezTo>
                <a:cubicBezTo>
                  <a:pt x="4458082" y="1109395"/>
                  <a:pt x="4457319" y="1131874"/>
                  <a:pt x="4463033" y="1156831"/>
                </a:cubicBezTo>
                <a:cubicBezTo>
                  <a:pt x="4468367" y="1180643"/>
                  <a:pt x="4465702" y="1206362"/>
                  <a:pt x="4465891" y="1231129"/>
                </a:cubicBezTo>
                <a:cubicBezTo>
                  <a:pt x="4466081" y="1258752"/>
                  <a:pt x="4466271" y="1286375"/>
                  <a:pt x="4465319" y="1313998"/>
                </a:cubicBezTo>
                <a:cubicBezTo>
                  <a:pt x="4464939" y="1325048"/>
                  <a:pt x="4457319" y="1337621"/>
                  <a:pt x="4460367" y="1346767"/>
                </a:cubicBezTo>
                <a:cubicBezTo>
                  <a:pt x="4470653" y="1376294"/>
                  <a:pt x="4458271" y="1405823"/>
                  <a:pt x="4463795" y="1435350"/>
                </a:cubicBezTo>
                <a:cubicBezTo>
                  <a:pt x="4466653" y="1449830"/>
                  <a:pt x="4458843" y="1466213"/>
                  <a:pt x="4458082" y="1481834"/>
                </a:cubicBezTo>
                <a:cubicBezTo>
                  <a:pt x="4456747" y="1507362"/>
                  <a:pt x="4457319" y="1532889"/>
                  <a:pt x="4456938" y="1558418"/>
                </a:cubicBezTo>
                <a:cubicBezTo>
                  <a:pt x="4456747" y="1566800"/>
                  <a:pt x="4455985" y="1574993"/>
                  <a:pt x="4455602" y="1583375"/>
                </a:cubicBezTo>
                <a:cubicBezTo>
                  <a:pt x="4455222" y="1590805"/>
                  <a:pt x="4453508" y="1598615"/>
                  <a:pt x="4454840" y="1605664"/>
                </a:cubicBezTo>
                <a:cubicBezTo>
                  <a:pt x="4459605" y="1631193"/>
                  <a:pt x="4467415" y="1656339"/>
                  <a:pt x="4470463" y="1682056"/>
                </a:cubicBezTo>
                <a:cubicBezTo>
                  <a:pt x="4473129" y="1704345"/>
                  <a:pt x="4469511" y="1727398"/>
                  <a:pt x="4471415" y="1749877"/>
                </a:cubicBezTo>
                <a:cubicBezTo>
                  <a:pt x="4474653" y="1789502"/>
                  <a:pt x="4480369" y="1829127"/>
                  <a:pt x="4483989" y="1868753"/>
                </a:cubicBezTo>
                <a:cubicBezTo>
                  <a:pt x="4484751" y="1877327"/>
                  <a:pt x="4479988" y="1886279"/>
                  <a:pt x="4479607" y="1895043"/>
                </a:cubicBezTo>
                <a:cubicBezTo>
                  <a:pt x="4478655" y="1922476"/>
                  <a:pt x="4478463" y="1949909"/>
                  <a:pt x="4477893" y="1977342"/>
                </a:cubicBezTo>
                <a:cubicBezTo>
                  <a:pt x="4477702" y="1992963"/>
                  <a:pt x="4478273" y="2008775"/>
                  <a:pt x="4476559" y="2024208"/>
                </a:cubicBezTo>
                <a:cubicBezTo>
                  <a:pt x="4474273" y="2044590"/>
                  <a:pt x="4470843" y="2063069"/>
                  <a:pt x="4485703" y="2082120"/>
                </a:cubicBezTo>
                <a:cubicBezTo>
                  <a:pt x="4508754" y="2111459"/>
                  <a:pt x="4499800" y="2148798"/>
                  <a:pt x="4505134" y="2182707"/>
                </a:cubicBezTo>
                <a:cubicBezTo>
                  <a:pt x="4506468" y="2191471"/>
                  <a:pt x="4506658" y="2200426"/>
                  <a:pt x="4508182" y="2209188"/>
                </a:cubicBezTo>
                <a:cubicBezTo>
                  <a:pt x="4511040" y="2225382"/>
                  <a:pt x="4514278" y="2241383"/>
                  <a:pt x="4517519" y="2257578"/>
                </a:cubicBezTo>
                <a:cubicBezTo>
                  <a:pt x="4518089" y="2260434"/>
                  <a:pt x="4518282" y="2263672"/>
                  <a:pt x="4519233" y="2266340"/>
                </a:cubicBezTo>
                <a:cubicBezTo>
                  <a:pt x="4527233" y="2290917"/>
                  <a:pt x="4536377" y="2315109"/>
                  <a:pt x="4542855" y="2340066"/>
                </a:cubicBezTo>
                <a:cubicBezTo>
                  <a:pt x="4546094" y="2352259"/>
                  <a:pt x="4546476" y="2365785"/>
                  <a:pt x="4544759" y="2378358"/>
                </a:cubicBezTo>
                <a:cubicBezTo>
                  <a:pt x="4539807" y="2415125"/>
                  <a:pt x="4537711" y="2451512"/>
                  <a:pt x="4544951" y="2488471"/>
                </a:cubicBezTo>
                <a:cubicBezTo>
                  <a:pt x="4547808" y="2503140"/>
                  <a:pt x="4543045" y="2519524"/>
                  <a:pt x="4541332" y="2535145"/>
                </a:cubicBezTo>
                <a:cubicBezTo>
                  <a:pt x="4536759" y="2572484"/>
                  <a:pt x="4531805" y="2609823"/>
                  <a:pt x="4527425" y="2647353"/>
                </a:cubicBezTo>
                <a:cubicBezTo>
                  <a:pt x="4524757" y="2670785"/>
                  <a:pt x="4523233" y="2694408"/>
                  <a:pt x="4520567" y="2717841"/>
                </a:cubicBezTo>
                <a:cubicBezTo>
                  <a:pt x="4517327" y="2744892"/>
                  <a:pt x="4512374" y="2771753"/>
                  <a:pt x="4509706" y="2798806"/>
                </a:cubicBezTo>
                <a:cubicBezTo>
                  <a:pt x="4506658" y="2829667"/>
                  <a:pt x="4506088" y="2860720"/>
                  <a:pt x="4502848" y="2891581"/>
                </a:cubicBezTo>
                <a:cubicBezTo>
                  <a:pt x="4496562" y="2947973"/>
                  <a:pt x="4489132" y="3004172"/>
                  <a:pt x="4482084" y="3060560"/>
                </a:cubicBezTo>
                <a:cubicBezTo>
                  <a:pt x="4475225" y="3115236"/>
                  <a:pt x="4469129" y="3169912"/>
                  <a:pt x="4460557" y="3224206"/>
                </a:cubicBezTo>
                <a:cubicBezTo>
                  <a:pt x="4456938" y="3247067"/>
                  <a:pt x="4447030" y="3268783"/>
                  <a:pt x="4441506" y="3291264"/>
                </a:cubicBezTo>
                <a:lnTo>
                  <a:pt x="4431807" y="3333748"/>
                </a:lnTo>
                <a:lnTo>
                  <a:pt x="4259554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94B485-3656-43C7-AB7B-F237101E3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4" y="-1"/>
            <a:ext cx="656037" cy="6858001"/>
            <a:chOff x="3697286" y="0"/>
            <a:chExt cx="874716" cy="685800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40822D1-9EEA-4ECF-9360-D9AF87950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292A62-7F34-4E30-BE04-48164A1DA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3" y="2991643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AB088-9910-83FE-B082-26DD31753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209344"/>
              </p:ext>
            </p:extLst>
          </p:nvPr>
        </p:nvGraphicFramePr>
        <p:xfrm>
          <a:off x="3924300" y="3146400"/>
          <a:ext cx="4605337" cy="268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0" name="Rectangle 79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192" y="911481"/>
            <a:ext cx="4605337" cy="1986840"/>
          </a:xfrm>
        </p:spPr>
        <p:txBody>
          <a:bodyPr anchor="t">
            <a:noAutofit/>
          </a:bodyPr>
          <a:lstStyle/>
          <a:p>
            <a:r>
              <a:rPr lang="en-IN" sz="3500">
                <a:solidFill>
                  <a:schemeClr val="bg1"/>
                </a:solidFill>
              </a:rPr>
              <a:t>What is Card + OTP + Biometric Authentication?</a:t>
            </a:r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2" name="Group 801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ED0B3CD8-61EA-6A46-A93F-9548648F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268" y="2720154"/>
            <a:ext cx="1997868" cy="19978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3146400"/>
            <a:ext cx="4605337" cy="2454300"/>
          </a:xfrm>
        </p:spPr>
        <p:txBody>
          <a:bodyPr>
            <a:normAutofit fontScale="85000" lnSpcReduction="20000"/>
          </a:bodyPr>
          <a:lstStyle/>
          <a:p>
            <a:r>
              <a:rPr lang="en-IN" sz="1900" dirty="0">
                <a:solidFill>
                  <a:schemeClr val="bg1">
                    <a:alpha val="80000"/>
                  </a:schemeClr>
                </a:solidFill>
              </a:rPr>
              <a:t>- Uses Three-Factor Authentication (3FA):</a:t>
            </a:r>
          </a:p>
          <a:p>
            <a:r>
              <a:rPr lang="en-IN" sz="1900" dirty="0">
                <a:solidFill>
                  <a:schemeClr val="bg1">
                    <a:alpha val="80000"/>
                  </a:schemeClr>
                </a:solidFill>
              </a:rPr>
              <a:t>  </a:t>
            </a:r>
          </a:p>
          <a:p>
            <a:r>
              <a:rPr lang="en-IN" sz="1900" dirty="0">
                <a:solidFill>
                  <a:schemeClr val="bg1">
                    <a:alpha val="80000"/>
                  </a:schemeClr>
                </a:solidFill>
              </a:rPr>
              <a:t>1. ATM Card for user identification</a:t>
            </a:r>
          </a:p>
          <a:p>
            <a:endParaRPr lang="en-IN" sz="19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IN" sz="1900" dirty="0">
                <a:solidFill>
                  <a:schemeClr val="bg1">
                    <a:alpha val="80000"/>
                  </a:schemeClr>
                </a:solidFill>
              </a:rPr>
              <a:t>  2. OTP sent to Registered Mobile for transaction approval</a:t>
            </a:r>
          </a:p>
          <a:p>
            <a:endParaRPr lang="en-IN" sz="19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IN" sz="1900" dirty="0">
                <a:solidFill>
                  <a:schemeClr val="bg1">
                    <a:alpha val="80000"/>
                  </a:schemeClr>
                </a:solidFill>
              </a:rPr>
              <a:t>  3. Biometric Authentication (Fingerprint/Iris/Face Recognition) for final verification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Rectangle 44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545D1-AA10-5A59-B4AD-FD9316E6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13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47" name="Rectangle 44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>
                <a:solidFill>
                  <a:schemeClr val="bg1"/>
                </a:solidFill>
              </a:rPr>
              <a:t>Working of Secure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1. Insert ATM card</a:t>
            </a:r>
          </a:p>
          <a:p>
            <a:r>
              <a:rPr lang="en-IN" sz="1700">
                <a:solidFill>
                  <a:schemeClr val="bg1"/>
                </a:solidFill>
              </a:rPr>
              <a:t>2. Enter PIN (optional)</a:t>
            </a:r>
          </a:p>
          <a:p>
            <a:r>
              <a:rPr lang="en-IN" sz="1700">
                <a:solidFill>
                  <a:schemeClr val="bg1"/>
                </a:solidFill>
              </a:rPr>
              <a:t>3. OTP sent to registered mobile</a:t>
            </a:r>
          </a:p>
          <a:p>
            <a:r>
              <a:rPr lang="en-IN" sz="1700">
                <a:solidFill>
                  <a:schemeClr val="bg1"/>
                </a:solidFill>
              </a:rPr>
              <a:t>4. Enter OTP in ATM machine</a:t>
            </a:r>
          </a:p>
          <a:p>
            <a:r>
              <a:rPr lang="en-IN" sz="1700">
                <a:solidFill>
                  <a:schemeClr val="bg1"/>
                </a:solidFill>
              </a:rPr>
              <a:t>5. Scan fingerprint/iris/face for biometric authentication</a:t>
            </a:r>
          </a:p>
          <a:p>
            <a:r>
              <a:rPr lang="en-IN" sz="1700">
                <a:solidFill>
                  <a:schemeClr val="bg1"/>
                </a:solidFill>
              </a:rPr>
              <a:t>6. Transaction is verified and processed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49AC3-E10D-B535-E5B0-F0339B41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Methodology 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BE4C3D-F34A-C070-8F45-3F2E5173F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534" y="2223973"/>
            <a:ext cx="3193482" cy="4031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73634-0E3E-B85B-5745-CBA95E9C0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7" y="2587741"/>
            <a:ext cx="3193482" cy="2451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CDBD3-2071-80BD-4354-BAC32025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838"/>
          <a:stretch/>
        </p:blipFill>
        <p:spPr>
          <a:xfrm>
            <a:off x="6296763" y="2306188"/>
            <a:ext cx="2624329" cy="3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416E2-BAF1-FBCA-8EB7-AF5BE9A2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" r="2" b="7467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4" name="Picture 13" descr="3D technology art">
            <a:extLst>
              <a:ext uri="{FF2B5EF4-FFF2-40B4-BE49-F238E27FC236}">
                <a16:creationId xmlns:a16="http://schemas.microsoft.com/office/drawing/2014/main" id="{F96AE0BC-7C34-152C-6633-0526D029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6" r="-2" b="3289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IN" sz="3000"/>
              <a:t>Technologies Used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IN" sz="1700"/>
              <a:t>- Secure OTP Generation (via SMS, Email, or App)</a:t>
            </a:r>
          </a:p>
          <a:p>
            <a:r>
              <a:rPr lang="en-IN" sz="1700"/>
              <a:t>- Biometric Sensors (Fingerprint, Iris Scanner, Face Recognition)</a:t>
            </a:r>
          </a:p>
          <a:p>
            <a:r>
              <a:rPr lang="en-IN" sz="1700"/>
              <a:t>- End-to-End Encryption for data security</a:t>
            </a:r>
          </a:p>
          <a:p>
            <a:r>
              <a:rPr lang="en-IN" sz="1700"/>
              <a:t>- AI-based Fraud Detection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BF27A-1321-0518-6062-34DA9B44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13636" r="36376"/>
          <a:stretch/>
        </p:blipFill>
        <p:spPr>
          <a:xfrm>
            <a:off x="-13" y="10"/>
            <a:ext cx="914171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1" y="1459744"/>
            <a:ext cx="3985902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Advantages of Card + OTP + Biometric System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7" y="-1505"/>
            <a:ext cx="4387383" cy="45681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12707-0DD4-AEAB-2604-1D19AE6B6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95" r="19574" b="-2"/>
          <a:stretch/>
        </p:blipFill>
        <p:spPr>
          <a:xfrm>
            <a:off x="-1" y="10"/>
            <a:ext cx="4256477" cy="4423134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6A273CC-CD5A-E3F9-6312-CBA57697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42403"/>
              </p:ext>
            </p:extLst>
          </p:nvPr>
        </p:nvGraphicFramePr>
        <p:xfrm>
          <a:off x="4540251" y="2566514"/>
          <a:ext cx="3985907" cy="253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Garima Sharma </vt:lpstr>
      <vt:lpstr>Secure ATM Using Card, OTP, and Biometric Authentication</vt:lpstr>
      <vt:lpstr>Introduction</vt:lpstr>
      <vt:lpstr>Existing ATM Security Issues</vt:lpstr>
      <vt:lpstr>What is Card + OTP + Biometric Authentication?</vt:lpstr>
      <vt:lpstr>Working of Secure ATM System</vt:lpstr>
      <vt:lpstr>Methodology </vt:lpstr>
      <vt:lpstr>Technologies Used</vt:lpstr>
      <vt:lpstr>Advantages of Card + OTP + Biometric System</vt:lpstr>
      <vt:lpstr>Challenges &amp; Solutions</vt:lpstr>
      <vt:lpstr>Future Enhancements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ATM Using Card, OTP, and Biometric Authentication</dc:title>
  <dc:subject/>
  <dc:creator/>
  <cp:keywords/>
  <dc:description>generated using python-pptx</dc:description>
  <cp:lastModifiedBy>Garima Sharma</cp:lastModifiedBy>
  <cp:revision>7</cp:revision>
  <dcterms:created xsi:type="dcterms:W3CDTF">2013-01-27T09:14:16Z</dcterms:created>
  <dcterms:modified xsi:type="dcterms:W3CDTF">2025-02-13T02:52:59Z</dcterms:modified>
  <cp:category/>
</cp:coreProperties>
</file>