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5" r:id="rId3"/>
    <p:sldId id="267" r:id="rId4"/>
    <p:sldId id="258" r:id="rId5"/>
    <p:sldId id="262" r:id="rId6"/>
    <p:sldId id="259" r:id="rId7"/>
    <p:sldId id="325" r:id="rId8"/>
    <p:sldId id="260" r:id="rId9"/>
    <p:sldId id="261" r:id="rId10"/>
    <p:sldId id="333" r:id="rId11"/>
    <p:sldId id="334" r:id="rId12"/>
    <p:sldId id="340" r:id="rId13"/>
    <p:sldId id="341" r:id="rId14"/>
    <p:sldId id="265" r:id="rId15"/>
    <p:sldId id="266" r:id="rId16"/>
    <p:sldId id="264" r:id="rId17"/>
    <p:sldId id="268" r:id="rId18"/>
    <p:sldId id="263" r:id="rId19"/>
    <p:sldId id="269" r:id="rId20"/>
    <p:sldId id="270" r:id="rId21"/>
    <p:sldId id="315" r:id="rId22"/>
    <p:sldId id="316" r:id="rId23"/>
    <p:sldId id="278" r:id="rId24"/>
    <p:sldId id="274" r:id="rId25"/>
    <p:sldId id="275" r:id="rId26"/>
    <p:sldId id="351" r:id="rId27"/>
    <p:sldId id="353" r:id="rId28"/>
    <p:sldId id="352" r:id="rId29"/>
    <p:sldId id="276" r:id="rId30"/>
    <p:sldId id="277" r:id="rId31"/>
    <p:sldId id="273" r:id="rId32"/>
    <p:sldId id="280" r:id="rId33"/>
    <p:sldId id="300" r:id="rId34"/>
    <p:sldId id="288" r:id="rId35"/>
    <p:sldId id="289" r:id="rId36"/>
    <p:sldId id="290" r:id="rId37"/>
    <p:sldId id="291" r:id="rId38"/>
    <p:sldId id="292" r:id="rId39"/>
    <p:sldId id="354" r:id="rId40"/>
    <p:sldId id="297" r:id="rId41"/>
    <p:sldId id="298" r:id="rId42"/>
    <p:sldId id="295" r:id="rId43"/>
    <p:sldId id="296" r:id="rId44"/>
    <p:sldId id="272" r:id="rId45"/>
    <p:sldId id="281" r:id="rId46"/>
    <p:sldId id="299" r:id="rId47"/>
    <p:sldId id="279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293" r:id="rId56"/>
    <p:sldId id="309" r:id="rId57"/>
    <p:sldId id="310" r:id="rId58"/>
    <p:sldId id="311" r:id="rId59"/>
    <p:sldId id="283" r:id="rId60"/>
    <p:sldId id="282" r:id="rId61"/>
    <p:sldId id="284" r:id="rId62"/>
    <p:sldId id="285" r:id="rId63"/>
    <p:sldId id="286" r:id="rId64"/>
    <p:sldId id="287" r:id="rId65"/>
    <p:sldId id="312" r:id="rId66"/>
    <p:sldId id="314" r:id="rId67"/>
    <p:sldId id="323" r:id="rId68"/>
    <p:sldId id="294" r:id="rId69"/>
    <p:sldId id="317" r:id="rId70"/>
    <p:sldId id="318" r:id="rId71"/>
    <p:sldId id="319" r:id="rId72"/>
    <p:sldId id="320" r:id="rId73"/>
    <p:sldId id="322" r:id="rId74"/>
    <p:sldId id="324" r:id="rId75"/>
    <p:sldId id="326" r:id="rId76"/>
    <p:sldId id="327" r:id="rId77"/>
    <p:sldId id="328" r:id="rId78"/>
    <p:sldId id="329" r:id="rId79"/>
    <p:sldId id="330" r:id="rId80"/>
    <p:sldId id="331" r:id="rId81"/>
    <p:sldId id="337" r:id="rId82"/>
    <p:sldId id="336" r:id="rId83"/>
    <p:sldId id="338" r:id="rId84"/>
    <p:sldId id="332" r:id="rId85"/>
    <p:sldId id="339" r:id="rId86"/>
    <p:sldId id="335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014" autoAdjust="0"/>
  </p:normalViewPr>
  <p:slideViewPr>
    <p:cSldViewPr snapToGrid="0">
      <p:cViewPr varScale="1">
        <p:scale>
          <a:sx n="61" d="100"/>
          <a:sy n="61" d="100"/>
        </p:scale>
        <p:origin x="9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83B7-63AB-4340-B9BC-CDA82046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A8229-C30D-496E-ADF7-D3EEB448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34378-CCBD-437F-95B2-0236C99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FFA59-4866-4CDB-9D5C-A18F938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6C1C-9A63-4F7D-B96D-609E587A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96336-E2D1-4A90-B274-846C13DA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299DFC-5398-4E23-8BAC-4DF5CA0F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D31EF-900D-419D-9A91-41D2B15C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5D8EA-DD21-4B05-8222-98ABE4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124E2-ECB2-4999-8D66-D483B2F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E588CB-40A2-4757-BA41-AB4645FF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F8381-FC9F-46DE-88EF-D9F71811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970A3-4DD5-4FE8-AFC6-77E46ADD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15402-F39E-4FD2-AFE0-6F1C3B5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6F8FD-56EE-4806-815A-E4143555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DE52-DE55-4F08-B1BB-43DF44AD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5A198-D7A3-4AB6-A02A-874D15F3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2BAB0-2177-48C2-B566-DCE7D64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0729A-490A-44C8-8FD6-36891324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5FFC0-6F50-481B-AE53-83728579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232A-8849-4F80-A1B2-560C8E11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5601B-66BE-48C3-A7FB-1F2BFBA1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38549-0865-4188-AE62-35EB8055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571B2-8C65-449E-AA3E-59C6B300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1DF36-1A91-41B5-A2E5-23BE0243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04A0E-956E-46B1-811A-C7F03535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063A-5478-4A97-9C5D-B04604FB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2E753-E29E-4978-86C2-9BE9218F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FBE43-017E-43FB-AD40-CC502CAF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EF72F-4D17-4AC3-9F97-F969A81E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E1481-4B2D-40A4-847E-065A074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60B3-B7D8-4F83-8774-F489433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8A2F-1FFE-4A10-B893-E497BB62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9FB68-DCFF-479B-93A6-7D6B2F99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2B375-2497-4156-B266-256638E16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E2614E-C108-46A4-8CB6-71BAF883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01FA0-725C-4A37-A3F5-A9297BD4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6AD3C0-79EE-4D4D-BABE-41DD5DE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0A79C6-79FE-476B-B018-4B3CD919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22232-703F-4666-B985-F9BE19A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F78B51-AC07-4AE2-BE0B-5766A297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F567D0-942C-4EA5-95B4-17281EE5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E19CE-8F7F-47CB-9916-43538AB6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85D92F-0501-488D-9F19-E63B5F9D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B6BBE-446A-458B-B914-EB2F4695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AEFA7-FB5B-4105-8C80-60093CFB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3665-5E90-466F-A8F1-131A0131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A96D7-69E4-4204-B459-96078BE9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0D619-8C60-49B3-A661-76FF8769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650E8-5822-4924-9992-46B74D4A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699C5-ADC9-441B-AD55-2FAB7FDF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E9C0EA-8DF4-4F1E-A71C-A75A3BEC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141A-46BC-4A77-8D9F-31661EC7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6F15B0-31F3-491B-9AC5-18792369C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BBCE1C-FDF4-4267-A6AC-5AF2ADC5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E666C-5340-4B72-8F97-8E1A318F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DA062-4660-4DAD-9784-2556090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C104F-372B-4D75-9CD3-6820ECEB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7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7919B-BA32-4396-B4EA-3695F2B1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7E5D9-D6CE-4B77-8B78-8E678233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7838B-8A09-48DF-B0AD-3EEB1A71F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FF3F-0A1A-4D81-A91B-0BA8AA195EA2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EA32E-DE07-4C3F-814F-92F9D6298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F4DBC-464B-4DCE-864E-145E910D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FA5F-6F2D-4458-BA0E-6DEBA16DC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504D-C608-4D0F-9DED-8020B0551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코딩 해본 사람이 </a:t>
            </a:r>
            <a:b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빠르게 보는 기초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B21444-BE0F-4AA6-9A19-2552CBDD5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조교행님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ver.2022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EEB50-257E-4D07-98E1-3D637945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82" y="4195482"/>
            <a:ext cx="2662517" cy="2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2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 팁</a:t>
            </a:r>
          </a:p>
        </p:txBody>
      </p:sp>
    </p:spTree>
    <p:extLst>
      <p:ext uri="{BB962C8B-B14F-4D97-AF65-F5344CB8AC3E}">
        <p14:creationId xmlns:p14="http://schemas.microsoft.com/office/powerpoint/2010/main" val="191164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웹개발자는 구글링을 생활화해야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배울 게 너무 많아서 머릿속에 다 못 넣어둔다</a:t>
            </a:r>
          </a:p>
        </p:txBody>
      </p:sp>
    </p:spTree>
    <p:extLst>
      <p:ext uri="{BB962C8B-B14F-4D97-AF65-F5344CB8AC3E}">
        <p14:creationId xmlns:p14="http://schemas.microsoft.com/office/powerpoint/2010/main" val="28755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242276-5024-41AE-80D5-0D242917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042654"/>
            <a:ext cx="10202699" cy="4772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530713-F720-47C6-9A4C-3032870CC8CE}"/>
              </a:ext>
            </a:extLst>
          </p:cNvPr>
          <p:cNvSpPr/>
          <p:nvPr/>
        </p:nvSpPr>
        <p:spPr>
          <a:xfrm>
            <a:off x="3449053" y="1427747"/>
            <a:ext cx="1251284" cy="449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2C39D-A8EA-4465-BCC2-DDF037AC8ECF}"/>
              </a:ext>
            </a:extLst>
          </p:cNvPr>
          <p:cNvSpPr txBox="1"/>
          <p:nvPr/>
        </p:nvSpPr>
        <p:spPr>
          <a:xfrm>
            <a:off x="994650" y="41709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w3schools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전 세계에서 가장 유명한 웹 튜토리얼 사이트</a:t>
            </a:r>
          </a:p>
        </p:txBody>
      </p:sp>
    </p:spTree>
    <p:extLst>
      <p:ext uri="{BB962C8B-B14F-4D97-AF65-F5344CB8AC3E}">
        <p14:creationId xmlns:p14="http://schemas.microsoft.com/office/powerpoint/2010/main" val="409324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98B174-74F0-4052-95A1-33BD4D2F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86" y="1268544"/>
            <a:ext cx="4277322" cy="4096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F6206-FDE2-4225-B950-BD2204B7F2FC}"/>
              </a:ext>
            </a:extLst>
          </p:cNvPr>
          <p:cNvSpPr txBox="1"/>
          <p:nvPr/>
        </p:nvSpPr>
        <p:spPr>
          <a:xfrm>
            <a:off x="5983705" y="2839453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해당 주제의 개념 설명 전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가장 일반적으로 활용하는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Example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부터 보여준다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3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B7C91-A319-4159-AC32-D3AE6145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(variable)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53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F0B23-4929-4096-A139-2794F0C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변수를 쓰려면 선언해야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C6252-4695-4ADA-8CB3-2E32D397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const, let, var</a:t>
            </a: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90%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경우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10%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경우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언제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변경해야 할 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대표적으로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(let i = 0; ; )</a:t>
            </a: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flag, cnt ...</a:t>
            </a:r>
          </a:p>
          <a:p>
            <a:pPr lvl="1"/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배열의 엘리먼트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변경은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가능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2015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년 이전 유일한 변수선언법이며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사용하지 말라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(deprecated)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07E68-05EA-41F1-BBE9-2D860345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870"/>
            <a:ext cx="279121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B324A-EA3C-4333-A133-4E70635A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선언은 하되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타입은 안 붙임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75C50-BAFE-443A-AD6F-170990A0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int a = 1		(x)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 a = 1 	(o)</a:t>
            </a: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그럼 타입을 어떻게 알 수 있나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console.log(typeof a);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8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8AF79-C705-49C9-AB39-AF2614B5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자료형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Type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7DDCD-0672-465C-8371-F805F1F5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자료형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Type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420FE-BB8E-43CA-9D1E-48CB58C4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number 	int,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float, double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구분 없이 모두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 	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Java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처럼 대문자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아니라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 하나의 문자도 문자열로 취급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char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없음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작은따옴표로 쓰던 큰따옴표로 쓰던 똑같이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큰따옴표 권장함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boolean	true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또는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True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아님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소문자로 시작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array, object, function 	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마찬가지로 타입이다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함수도 타입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9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E6B6BA-D402-4AE8-BB21-0FE23028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9" y="204951"/>
            <a:ext cx="6065647" cy="64480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F1240F-881B-459C-8FD1-F1AD41AA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32" y="204951"/>
            <a:ext cx="2905530" cy="485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27435-93D0-4B8E-BF13-91556BB86D25}"/>
              </a:ext>
            </a:extLst>
          </p:cNvPr>
          <p:cNvSpPr txBox="1"/>
          <p:nvPr/>
        </p:nvSpPr>
        <p:spPr>
          <a:xfrm>
            <a:off x="6976532" y="5360276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"3"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은 타입이 다르다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== 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두 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 비교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자동 형변환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)</a:t>
            </a: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===	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 개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타입까지 비교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32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C9A2-8462-4312-A8D9-2D9DD541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0A6F5-21AA-453C-9A1D-CFC7E053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Hello, JS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 팁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(variable)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자료형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(type)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` `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while,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삼항연산자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: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(array)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(object)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Parsing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(function)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순회 메서드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기타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중요한 기능</a:t>
            </a:r>
          </a:p>
        </p:txBody>
      </p:sp>
    </p:spTree>
    <p:extLst>
      <p:ext uri="{BB962C8B-B14F-4D97-AF65-F5344CB8AC3E}">
        <p14:creationId xmlns:p14="http://schemas.microsoft.com/office/powerpoint/2010/main" val="246117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DBD1-D497-48EA-B7F0-6A156583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형변환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A2AF8-CCE1-4AC0-9B8F-9DF3736D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7394"/>
            <a:ext cx="5534797" cy="1343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5E1C08-87D8-450F-BF8C-D33B90BB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95" y="3231558"/>
            <a:ext cx="1056488" cy="869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F032D-0516-4C04-8E7E-3897F366F913}"/>
              </a:ext>
            </a:extLst>
          </p:cNvPr>
          <p:cNvSpPr txBox="1"/>
          <p:nvPr/>
        </p:nvSpPr>
        <p:spPr>
          <a:xfrm>
            <a:off x="838200" y="4540469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쓰고자 하는 타입을 대문자로 쓰기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String(), Number()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25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30154-39DD-4537-87FE-9D620CE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` `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85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9DA92-2399-440C-BA8E-3DA9BB2C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` `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E21F2-6CCB-4C80-A122-404914C9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출력의 방법 중 하나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키보드 왼쪽 위에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탭키 위에 존재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변수 및 함수의 실행 결과를 편하게 출력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E321F-2998-4CB8-9A3A-E63D4AB3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3690290"/>
            <a:ext cx="7632263" cy="160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872009-5893-4284-B4C5-08679EBC1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40" y="5554955"/>
            <a:ext cx="414395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6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BD260-DDDC-4024-93A0-E5BB9940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while,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85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DD8AE-3390-45FC-B9ED-E2D3A855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while,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7D158-6FBB-49C2-BBF4-CE12E233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5271247"/>
          </a:xfrm>
        </p:spPr>
        <p:txBody>
          <a:bodyPr/>
          <a:lstStyle/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언어와 완전히 동일하나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다음을 알아야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조건문에서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==		(2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값만 비교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===	(3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		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타입까지 비교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=!		(1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 !)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값만 비교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==!	(2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!)	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타입까지 비교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반복문에서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i, j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 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대신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let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flag, cnt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변해야 하는 변수도 마찬가지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64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57C243-9C24-451C-A1D0-EE4EB90A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3" y="1337160"/>
            <a:ext cx="3362794" cy="3753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A64F0B-F1DE-4A0F-BE17-60D84B187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8" y="1337160"/>
            <a:ext cx="2610214" cy="2419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92F0F0-9C91-42E7-AC7B-348126CE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33" y="1337160"/>
            <a:ext cx="4039164" cy="16480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CEA91-CE7C-4544-8EEC-306C12A0C5EF}"/>
              </a:ext>
            </a:extLst>
          </p:cNvPr>
          <p:cNvSpPr txBox="1"/>
          <p:nvPr/>
        </p:nvSpPr>
        <p:spPr>
          <a:xfrm>
            <a:off x="757003" y="53361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&amp;&amp;, ||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추가 가능</a:t>
            </a:r>
          </a:p>
        </p:txBody>
      </p:sp>
    </p:spTree>
    <p:extLst>
      <p:ext uri="{BB962C8B-B14F-4D97-AF65-F5344CB8AC3E}">
        <p14:creationId xmlns:p14="http://schemas.microsoft.com/office/powerpoint/2010/main" val="209655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20C14-42E8-44E6-867F-A9E635BC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조건에서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인식하는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36F0B-B9D5-477E-A9BA-98255F4E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undefined, null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빈 배열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 빈 객체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3927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DE54-0E70-4036-9A04-F8003B2C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삼항연산자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: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1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DE54-0E70-4036-9A04-F8003B2C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삼항연산자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: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570B-BBDD-4BAA-B6D5-25DD41D8D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조건문을 짧게 쓴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자주 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D7E36-1E38-4354-9A41-86A8C759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72" y="3061927"/>
            <a:ext cx="9011908" cy="3181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8D7F8-14F9-4EBD-A98E-74C3EBCD06E1}"/>
              </a:ext>
            </a:extLst>
          </p:cNvPr>
          <p:cNvSpPr txBox="1"/>
          <p:nvPr/>
        </p:nvSpPr>
        <p:spPr>
          <a:xfrm>
            <a:off x="10050809" y="4685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137F4-5CA3-4801-8B00-D7E7F3D97374}"/>
              </a:ext>
            </a:extLst>
          </p:cNvPr>
          <p:cNvSpPr txBox="1"/>
          <p:nvPr/>
        </p:nvSpPr>
        <p:spPr>
          <a:xfrm>
            <a:off x="10050809" y="52466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일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019A-29D7-4102-B45F-F8189D202451}"/>
              </a:ext>
            </a:extLst>
          </p:cNvPr>
          <p:cNvSpPr txBox="1"/>
          <p:nvPr/>
        </p:nvSpPr>
        <p:spPr>
          <a:xfrm>
            <a:off x="10050809" y="580763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일 경우</a:t>
            </a:r>
          </a:p>
        </p:txBody>
      </p:sp>
    </p:spTree>
    <p:extLst>
      <p:ext uri="{BB962C8B-B14F-4D97-AF65-F5344CB8AC3E}">
        <p14:creationId xmlns:p14="http://schemas.microsoft.com/office/powerpoint/2010/main" val="300977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6070-DB9E-4FA3-B670-9B29D70E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array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2105-0144-486B-A84C-E1D8A2A5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Hello, JS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07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B1CF5-4979-4BAC-9306-754AEDA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array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2F5DF-7B0B-4AA3-8B4F-24FF5F1C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9717"/>
            <a:ext cx="10515600" cy="305724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{ }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 아니라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[ ]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크기 선언 불필요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다른 타입끼리도 배열 구성 가능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그런데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하지 마라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1BBCC-277A-4386-9B0D-92017F15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6570"/>
            <a:ext cx="412490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C2C0-7E9B-4737-887D-7D6D1C5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length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194D5-DAD0-4C63-A0F2-48A5AA1AE70A}"/>
              </a:ext>
            </a:extLst>
          </p:cNvPr>
          <p:cNvSpPr txBox="1"/>
          <p:nvPr/>
        </p:nvSpPr>
        <p:spPr>
          <a:xfrm>
            <a:off x="5130592" y="3580487"/>
            <a:ext cx="5358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2Coding" panose="020B0609020101020101" pitchFamily="49" charset="-127"/>
                <a:ea typeface="D2Coding" panose="020B0609020101020101" pitchFamily="49" charset="-127"/>
              </a:rPr>
              <a:t>string	</a:t>
            </a:r>
            <a:r>
              <a:rPr lang="ko-KR" altLang="en-US" sz="2800">
                <a:latin typeface="D2Coding" panose="020B0609020101020101" pitchFamily="49" charset="-127"/>
                <a:ea typeface="D2Coding" panose="020B0609020101020101" pitchFamily="49" charset="-127"/>
              </a:rPr>
              <a:t>문자열의 길이</a:t>
            </a:r>
            <a:endParaRPr lang="en-US" altLang="ko-KR" sz="28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800">
                <a:latin typeface="D2Coding" panose="020B0609020101020101" pitchFamily="49" charset="-127"/>
                <a:ea typeface="D2Coding" panose="020B0609020101020101" pitchFamily="49" charset="-127"/>
              </a:rPr>
              <a:t>array		</a:t>
            </a:r>
            <a:r>
              <a:rPr lang="ko-KR" altLang="en-US" sz="2800">
                <a:latin typeface="D2Coding" panose="020B0609020101020101" pitchFamily="49" charset="-127"/>
                <a:ea typeface="D2Coding" panose="020B0609020101020101" pitchFamily="49" charset="-127"/>
              </a:rPr>
              <a:t>배열의 길이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DB5D3-D6C5-4EC5-9319-3C237C38B3FB}"/>
              </a:ext>
            </a:extLst>
          </p:cNvPr>
          <p:cNvSpPr txBox="1"/>
          <p:nvPr/>
        </p:nvSpPr>
        <p:spPr>
          <a:xfrm>
            <a:off x="838200" y="530710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a.length()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가 아니라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a.length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50FA26-F030-4534-9B3B-86A68616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76" y="3621741"/>
            <a:ext cx="369668" cy="912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AA8AB8-0F4C-48E3-8F47-D4789B66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11" y="2626503"/>
            <a:ext cx="4159371" cy="19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73E52-9FD6-4CB6-B2BD-C6725649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93C89-DF93-47FB-A476-3D66F0F7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6" y="2709762"/>
            <a:ext cx="5001323" cy="1438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36E5A1-5548-4AA6-989A-648D7A8C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60" y="2179265"/>
            <a:ext cx="818339" cy="29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80D66-CC7A-4F0E-93DE-E31C03B4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출력 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loop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불필요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98821-0E76-4771-96E5-DACE3C9F9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28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그냥 찍으면 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0CE08-8549-4B82-A8B9-10035DCF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525"/>
            <a:ext cx="7039957" cy="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E571C-C4D3-4D80-BA59-C72291AD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5300"/>
            <a:ext cx="505848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3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16414-2B7A-4280-93E9-6D8ABC1B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object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76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8C58-46EB-456F-B3E2-90619D88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object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D5424-A0DE-4830-B213-709CBCC8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다른 객체지향 언어를 배울때와 접근법이 다르다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에선 클래스 전에 객체를 배움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(key)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값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(value)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구성된 프로퍼티의 모음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Python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Dictionary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16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A91C19-BB84-455D-B9D6-342EA0449870}"/>
              </a:ext>
            </a:extLst>
          </p:cNvPr>
          <p:cNvSpPr txBox="1"/>
          <p:nvPr/>
        </p:nvSpPr>
        <p:spPr>
          <a:xfrm>
            <a:off x="5220468" y="3073954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프로퍼티는 콤마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, 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구분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콤마를 빼먹어서 생기는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undefined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많음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AFDF1-F070-48DF-BE75-D87FBD2B411A}"/>
              </a:ext>
            </a:extLst>
          </p:cNvPr>
          <p:cNvSpPr/>
          <p:nvPr/>
        </p:nvSpPr>
        <p:spPr>
          <a:xfrm>
            <a:off x="5186433" y="801987"/>
            <a:ext cx="69715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(key)		name, job, age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 앞에 달려있는 이름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따옴표 안 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영어만 허용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(value)	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조교행님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강사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", 29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뒤에 달려있는 값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둘을 합쳐서 프로퍼티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속성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property)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3A870-9EEF-4B6C-9198-14FDC055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0" y="320014"/>
            <a:ext cx="4567414" cy="62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29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FC84-1569-4405-A3BD-D11791F8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프로퍼티 접근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F69F1-C5ED-4A0F-9412-E5C303BE5485}"/>
              </a:ext>
            </a:extLst>
          </p:cNvPr>
          <p:cNvSpPr txBox="1"/>
          <p:nvPr/>
        </p:nvSpPr>
        <p:spPr>
          <a:xfrm>
            <a:off x="5051579" y="434301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다음에 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을 찍어 접근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안에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배열의 엘리먼트에 접근 시 당연히 인덱스 접근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892CA-1225-4D4D-85C2-72BB699B0979}"/>
              </a:ext>
            </a:extLst>
          </p:cNvPr>
          <p:cNvSpPr txBox="1"/>
          <p:nvPr/>
        </p:nvSpPr>
        <p:spPr>
          <a:xfrm>
            <a:off x="5051579" y="6385741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세번째 인덱스는 정의한 적이 없기 때문에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ABB9C2-A361-44F7-A920-8C8424CD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6" y="1580210"/>
            <a:ext cx="3983443" cy="4668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AD2B79-15E5-45D4-9909-79534F02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39" y="5135810"/>
            <a:ext cx="2736937" cy="11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0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D283-5547-42A0-84CE-130590E6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86D31-DF6C-419A-A5A3-21358F3C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 개발자가 엄청나게 많이 마주치는 존재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대체 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서버에서 보내준 객체에 해당 프로퍼티가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프로퍼티 이름을 잘못 작성해 접근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데이터가 서버로부터 들어오기도 전에 접근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비동기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2894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D283-5547-42A0-84CE-130590E6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 vs null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86D31-DF6C-419A-A5A3-21358F3C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고의가 아니다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의도치 않은 결과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null	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고의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개발자가 의도적으로 비워둔 값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42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C7342-DC7A-4D2D-8A8F-264C33CA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개발환경세팅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F3F9-C9A6-4484-A9CC-43E625FD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chocolatey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vscode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Path Intellisense	 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파일 위치 자동완성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Prettier  			Alt + Shift + F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자동 포매팅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VSCode Icons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Community Material Theme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524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471D-A837-453F-B204-3B2418A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배열과 객체의 비교는 불가능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A2719B-5491-4F34-A3C0-1C4012A5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328709"/>
            <a:ext cx="5229955" cy="2200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E22972-A186-4827-9F8C-CF60B6F1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67" y="4062501"/>
            <a:ext cx="100026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471D-A837-453F-B204-3B2418A3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배열과 객체의 비교는 불가능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8A9F4-6121-40E6-814E-B958F316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87" y="1690688"/>
            <a:ext cx="6593253" cy="46025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42E978-5CCF-48CB-AC89-37990E28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472" y="5826434"/>
            <a:ext cx="100026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2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C75E7-379A-4FB0-B88E-CFB5F03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Parsing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56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A0908-FE0D-45A6-89C7-697DD7F9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Parsing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AFE28-7CB0-4369-AFF7-006B9039B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내가 원하는 형태로 데이터를 바꾸는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33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A8E1B-5C72-4847-9EC2-A52000C6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연산자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5E0CD-72EE-4997-A42F-592B66BA0BD7}"/>
              </a:ext>
            </a:extLst>
          </p:cNvPr>
          <p:cNvSpPr txBox="1"/>
          <p:nvPr/>
        </p:nvSpPr>
        <p:spPr>
          <a:xfrm>
            <a:off x="8127280" y="591667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자동 형변환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2D4767-3EF7-4CE1-85D2-F06CB2C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05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두 문자열을 합칠 때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C19B7-FB15-4030-9558-9AAF1D5D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1" y="2868532"/>
            <a:ext cx="3921627" cy="15747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2A57C5-E071-4DF7-B76B-98D9CF260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246" y="4857153"/>
            <a:ext cx="1629002" cy="562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10909E-0FAF-4747-B23A-C49B71ED0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937" y="2811347"/>
            <a:ext cx="4060001" cy="1604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64FEC8-B63F-49F9-9885-4EF151F5C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884" y="4869337"/>
            <a:ext cx="1658425" cy="6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6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2611-67FC-4002-82F9-60752000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concat()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98932-3B1E-437D-8727-4BB292E3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05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두 배열이나 문자열을 합칠 때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BA198-0CBC-4C57-8A0D-60E21C99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3130"/>
            <a:ext cx="5829753" cy="2921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A709A-DE78-40BC-B967-1C30B4AD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49" y="5389283"/>
            <a:ext cx="4446014" cy="5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AE80-516E-4448-BA5C-F6314F3F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concat()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F3934-684B-40F5-B00A-66EB526AAE0B}"/>
              </a:ext>
            </a:extLst>
          </p:cNvPr>
          <p:cNvSpPr txBox="1"/>
          <p:nvPr/>
        </p:nvSpPr>
        <p:spPr>
          <a:xfrm>
            <a:off x="838200" y="55939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+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연산자와 동일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9AFD4-D08B-4AC1-B24F-C1451A2D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849"/>
            <a:ext cx="7156305" cy="36410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49CDB-2C7A-41D0-B95D-B306E5B5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80" y="4530599"/>
            <a:ext cx="205768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1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A847-1C46-4D96-A6CD-02FFC621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push, pop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A6874-2131-4FB5-8C5E-B951FCE2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50" y="2494837"/>
            <a:ext cx="4201111" cy="2191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FE92C6-9F9B-40C1-8DDD-F0B5C3F5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50" y="5252375"/>
            <a:ext cx="2705478" cy="1219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A0095F-8978-4789-9091-427F81F96E07}"/>
              </a:ext>
            </a:extLst>
          </p:cNvPr>
          <p:cNvSpPr txBox="1"/>
          <p:nvPr/>
        </p:nvSpPr>
        <p:spPr>
          <a:xfrm>
            <a:off x="5896722" y="2494837"/>
            <a:ext cx="5840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썼음에도 변경 가능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배열이든 객체든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선언해도 변경 가능함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561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28D4-23F9-4F0E-BF0F-110D1780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indexOf()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3F1FC-5E11-49EB-9953-B71DD96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또는 문자열의 인덱스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찾아줌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indexOf(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또는 문자열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검색 시작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index);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못 찾을 경우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-1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B63E82-5F45-4349-830C-6C90E14C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3868974"/>
            <a:ext cx="5420481" cy="1952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1E5596-58C3-405C-89FB-1C559CF8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74" y="4421502"/>
            <a:ext cx="57158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6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28D4-23F9-4F0E-BF0F-110D1780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indexOf()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C0344-1D4E-4CE7-9FD9-63075805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64" y="2674984"/>
            <a:ext cx="6315956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36FC63-A22F-43A3-89D8-B11D23C4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150" y="3256091"/>
            <a:ext cx="71447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3F42-08EB-41E7-8C48-9AA96EBB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FD804-BC76-4D88-843E-DD10F778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JavaScript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줄임말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웹에서 쓰이는 유일한 프로그래밍 언어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880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DA731-63F3-474C-B0DB-39CA8163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slice()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B61DE-C09C-4291-B8C9-67EADE39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92767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slice(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index)</a:t>
            </a: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부터 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전까지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문자열 또는 배열 얻기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F122AD-7F43-4ED7-8F12-5E7DEFCC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8" y="3602623"/>
            <a:ext cx="5401429" cy="1933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AA77CD-912C-4F08-BC39-3332CA69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41" y="4569545"/>
            <a:ext cx="242921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45BB-F6CC-4AD0-B140-10455733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replace()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FDCB8-4B76-4C42-95D5-3358ADA0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특정 문자열을 모두 다른 문자열로 교체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str.replace(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문자열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/g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바꿀 문자열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2F8594-3907-4ACF-9DEC-CD4A2715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1192"/>
            <a:ext cx="6992326" cy="1114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DDCE9F-2C00-433A-A20D-FEED8B39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585" y="4639930"/>
            <a:ext cx="333421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0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2C7D-C4A1-4920-804B-6E1482E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split()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50F6C-15B2-41CF-98CE-991E4516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74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파라미터에 구분 기준을 넣어주어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배열로 만듦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A839C-F1DA-4838-A0AF-B0036DD13BED}"/>
              </a:ext>
            </a:extLst>
          </p:cNvPr>
          <p:cNvSpPr txBox="1"/>
          <p:nvPr/>
        </p:nvSpPr>
        <p:spPr>
          <a:xfrm>
            <a:off x="7854624" y="331844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경우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공백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구분 기준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13DD57-C6BA-4AD5-BC5A-4C406960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28" y="2662449"/>
            <a:ext cx="6706536" cy="157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CB9408-A848-461D-985D-E5013B9D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24" y="4694494"/>
            <a:ext cx="620164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40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2C7D-C4A1-4920-804B-6E1482E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split()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A839C-F1DA-4838-A0AF-B0036DD13BED}"/>
              </a:ext>
            </a:extLst>
          </p:cNvPr>
          <p:cNvSpPr txBox="1"/>
          <p:nvPr/>
        </p:nvSpPr>
        <p:spPr>
          <a:xfrm>
            <a:off x="7570844" y="326370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경우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"|"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구분 기준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766147-73DB-4182-B89D-96554FCC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8" y="2638633"/>
            <a:ext cx="6830378" cy="1619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D45F86-05C3-4B9E-A0BF-3CE7D347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46" y="4726025"/>
            <a:ext cx="620164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1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72C7D-C4A1-4920-804B-6E1482E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split()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A839C-F1DA-4838-A0AF-B0036DD13BED}"/>
              </a:ext>
            </a:extLst>
          </p:cNvPr>
          <p:cNvSpPr txBox="1"/>
          <p:nvPr/>
        </p:nvSpPr>
        <p:spPr>
          <a:xfrm>
            <a:off x="7239769" y="30596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구분 기준이 빈 문자열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EC546B-95EC-460C-91D8-88CA5012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2" y="2453967"/>
            <a:ext cx="6354062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7A4953-43A0-4048-B7BA-168E2156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2" y="4641432"/>
            <a:ext cx="665890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7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777881B-4419-492D-9DD0-0A885810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80" y="3429000"/>
            <a:ext cx="6255214" cy="1777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E2ECE7-2AEE-45CE-B026-6F5618E8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395DC-95A7-4FDF-968F-E2441E13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28"/>
          </a:xfrm>
        </p:spPr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로 선언했더라도 변경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0E76B-1B79-4C1C-AE02-DE5AFA888EA8}"/>
              </a:ext>
            </a:extLst>
          </p:cNvPr>
          <p:cNvSpPr/>
          <p:nvPr/>
        </p:nvSpPr>
        <p:spPr>
          <a:xfrm>
            <a:off x="5269380" y="4419600"/>
            <a:ext cx="1651682" cy="420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75FB97-BBB3-4369-9E7B-0CC2B614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7" y="3552683"/>
            <a:ext cx="417253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1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60FFC0-E9CE-4298-B66D-73FC675A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37" y="3978495"/>
            <a:ext cx="4755376" cy="16182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173EBD-19CF-46AB-B390-A1F0DC31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65BC8-A905-4A5C-A168-D8B806D9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612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쩜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. )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추가하는 대신 대괄호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 ]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B100A-EEA2-4411-8870-A1D27DB264C9}"/>
              </a:ext>
            </a:extLst>
          </p:cNvPr>
          <p:cNvSpPr/>
          <p:nvPr/>
        </p:nvSpPr>
        <p:spPr>
          <a:xfrm>
            <a:off x="7943483" y="3965512"/>
            <a:ext cx="1752310" cy="3227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824444-ECD2-4851-B472-7A74A56E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48" y="2573532"/>
            <a:ext cx="6155456" cy="37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82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476BCFB-B36E-4DCA-8396-DE831392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11" y="3356886"/>
            <a:ext cx="4978510" cy="16364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4190A9-6763-4236-8BAA-79264A04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73769-9B0F-4FAA-89D5-BDEA6721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다음은 의도와는 다른 결과를 만듦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3D92E-B44B-45A6-8315-DD095EA215D5}"/>
              </a:ext>
            </a:extLst>
          </p:cNvPr>
          <p:cNvSpPr/>
          <p:nvPr/>
        </p:nvSpPr>
        <p:spPr>
          <a:xfrm>
            <a:off x="6624911" y="4382814"/>
            <a:ext cx="2471792" cy="4414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624E5-E356-423C-BB55-F118FAA21A2A}"/>
              </a:ext>
            </a:extLst>
          </p:cNvPr>
          <p:cNvSpPr txBox="1"/>
          <p:nvPr/>
        </p:nvSpPr>
        <p:spPr>
          <a:xfrm>
            <a:off x="6858000" y="522642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개발자가 원한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address: 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경기도 안양시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6EFC5-84B0-4799-853B-A38F7B9ED873}"/>
              </a:ext>
            </a:extLst>
          </p:cNvPr>
          <p:cNvSpPr txBox="1"/>
          <p:nvPr/>
        </p:nvSpPr>
        <p:spPr>
          <a:xfrm>
            <a:off x="999107" y="633804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추가한 경우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CDF0E8-FFF1-4F79-BF08-5DC48F1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7" y="2465761"/>
            <a:ext cx="5096893" cy="37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2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300CC8D-6D1C-4BA3-9C8D-F4C9CF4B2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40" y="3216358"/>
            <a:ext cx="6121771" cy="20620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435446-EEEE-4784-B41B-0571668D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A2680-DE34-4736-9065-A7A5AE87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대괄호로 추가하면 문제 해결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59F235-2758-4B4A-BCAD-9069F79BA424}"/>
              </a:ext>
            </a:extLst>
          </p:cNvPr>
          <p:cNvSpPr/>
          <p:nvPr/>
        </p:nvSpPr>
        <p:spPr>
          <a:xfrm>
            <a:off x="5833239" y="3212029"/>
            <a:ext cx="3358057" cy="350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D5E32-DC07-430B-9F73-203679A6732D}"/>
              </a:ext>
            </a:extLst>
          </p:cNvPr>
          <p:cNvSpPr txBox="1"/>
          <p:nvPr/>
        </p:nvSpPr>
        <p:spPr>
          <a:xfrm>
            <a:off x="840765" y="619461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[ ]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추가한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A6E6F-554E-41B8-A56D-0A2C7B75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1" y="2437760"/>
            <a:ext cx="4846763" cy="36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5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5F724-434E-4C28-BBCA-4E13AE90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46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5C3C-FAA8-43D1-AC47-2C6A9C80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Hello World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B5802-4DD0-4D13-8C46-10BCDD46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97" y="1783326"/>
            <a:ext cx="6053052" cy="3291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24E94-9A0F-4A0F-A146-126B8FBCE2DE}"/>
              </a:ext>
            </a:extLst>
          </p:cNvPr>
          <p:cNvSpPr txBox="1"/>
          <p:nvPr/>
        </p:nvSpPr>
        <p:spPr>
          <a:xfrm>
            <a:off x="308951" y="486591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 전체 복사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Ctrl + A, Ctrl + C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013B2-2969-4260-83CF-8322C0DE7D0A}"/>
              </a:ext>
            </a:extLst>
          </p:cNvPr>
          <p:cNvSpPr txBox="1"/>
          <p:nvPr/>
        </p:nvSpPr>
        <p:spPr>
          <a:xfrm>
            <a:off x="5829997" y="5459186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크롬 키고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개발자도구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F12 ) -&gt; Console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복사한 것 붙여넣고 엔터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실행결과 나옴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왜 작동되는가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인터넷 브라우저엔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 깔려있기 때문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18EBE-1FE6-46B1-9C00-26A3687B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1" y="2716213"/>
            <a:ext cx="483937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19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7D60B-8306-4777-94BD-4D3DB28B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2C81D-59DF-4366-B4E6-CD66859068A6}"/>
              </a:ext>
            </a:extLst>
          </p:cNvPr>
          <p:cNvSpPr txBox="1"/>
          <p:nvPr/>
        </p:nvSpPr>
        <p:spPr>
          <a:xfrm>
            <a:off x="5307106" y="2384612"/>
            <a:ext cx="503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 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키워드 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파라미터의 타입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지역변수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전역변수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차이는 알고 있을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4200DE-F434-4CC0-AA0A-4AD2B98E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20" y="5412487"/>
            <a:ext cx="523948" cy="447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014C5A-C55A-4FEC-98F2-9C487DAF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603"/>
            <a:ext cx="3715268" cy="28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3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8AAB-55DE-4FE0-B335-B665DD84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선언 순서는 상관없음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72FB2-ED94-496B-ADA4-9BBC71D41DC9}"/>
              </a:ext>
            </a:extLst>
          </p:cNvPr>
          <p:cNvSpPr txBox="1"/>
          <p:nvPr/>
        </p:nvSpPr>
        <p:spPr>
          <a:xfrm>
            <a:off x="6138226" y="39975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func2()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가 나중에 선언되었음에도 사용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그러나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그런 식으로 쓰지 마시오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EABE72-2B8A-404D-8800-52CF32CD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00965"/>
            <a:ext cx="4916732" cy="49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637B-432B-458A-B7E2-8741F5F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에선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함수도 타입이다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F965-0767-419F-925D-61FEFAD3994F}"/>
              </a:ext>
            </a:extLst>
          </p:cNvPr>
          <p:cNvSpPr txBox="1"/>
          <p:nvPr/>
        </p:nvSpPr>
        <p:spPr>
          <a:xfrm>
            <a:off x="6311153" y="2556445"/>
            <a:ext cx="59554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실행 결과가 아니라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자체가 들어감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그래서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go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라는 함수를 실행시킬 수 있는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화살표함수를 배우면 익숙해짐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여기서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go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들어가기 전까지는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이름이 없음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이렇게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이름 없는 함수를 람다식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(lambda expression)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이라고 하는데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한국어로 무명함수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854DE4-A04F-4823-84C8-42CA1A25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0" y="2556445"/>
            <a:ext cx="5032147" cy="26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69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F81C7-8EA9-4CC8-A181-58588CFE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4" y="2109603"/>
            <a:ext cx="4310324" cy="3038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F4102-E5B8-4DE4-8D39-73281A759EC0}"/>
              </a:ext>
            </a:extLst>
          </p:cNvPr>
          <p:cNvSpPr txBox="1"/>
          <p:nvPr/>
        </p:nvSpPr>
        <p:spPr>
          <a:xfrm>
            <a:off x="5576047" y="2889972"/>
            <a:ext cx="6417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go1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에는 소괄호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쓰지 않음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소괄호는 함수를 실행시킨다는 뜻이기 때문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go2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에는 함수의 실행결과가 아닌 함수 자체가 들어감</a:t>
            </a:r>
          </a:p>
        </p:txBody>
      </p:sp>
    </p:spTree>
    <p:extLst>
      <p:ext uri="{BB962C8B-B14F-4D97-AF65-F5344CB8AC3E}">
        <p14:creationId xmlns:p14="http://schemas.microsoft.com/office/powerpoint/2010/main" val="3990702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EEA1F-41E6-42E7-A128-8B06FBA0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만약 소괄호를 써버리면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D9ADF8-EA47-4612-B42A-FD191CDD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589"/>
            <a:ext cx="5060576" cy="3589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D132E8-EB38-4BD4-B764-8E681001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6608"/>
            <a:ext cx="5927573" cy="950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E6892-5AB1-473E-8507-C84FFA986B48}"/>
              </a:ext>
            </a:extLst>
          </p:cNvPr>
          <p:cNvSpPr txBox="1"/>
          <p:nvPr/>
        </p:nvSpPr>
        <p:spPr>
          <a:xfrm>
            <a:off x="6239435" y="586291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go2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아니라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6434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CFD0-6A83-4A65-9DCF-51E4233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arrow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8E7-3BCD-409A-848B-11A1143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키워드 이외에 또 다른 함수 선언법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7274B-121B-4B17-8E28-27456639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04" y="2590800"/>
            <a:ext cx="5118996" cy="34340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EA5F2D-F693-46BA-A379-CCA7B3F2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11" y="5535119"/>
            <a:ext cx="466790" cy="476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BA1BF-81A0-445F-9136-B131776607A6}"/>
              </a:ext>
            </a:extLst>
          </p:cNvPr>
          <p:cNvSpPr txBox="1"/>
          <p:nvPr/>
        </p:nvSpPr>
        <p:spPr>
          <a:xfrm>
            <a:off x="6293223" y="2617695"/>
            <a:ext cx="49167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add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라는 변수 안에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자체가 들어간 것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 다음에 화살표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(arrow),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 다음 중괄호로 함수의 내용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키워드로 만드는 법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arrow function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만드는 법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둘 다 많이 쓰임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모든 화살표함수는 람다식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77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CFD0-6A83-4A65-9DCF-51E4233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arrow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8E7-3BCD-409A-848B-11A1143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다음과 같이 생략해서 표현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A5F2D-F693-46BA-A379-CCA7B3F2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052" y="4687354"/>
            <a:ext cx="466790" cy="476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4C7467-8F51-4823-ADE5-82C5CDA5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6" y="2669940"/>
            <a:ext cx="6668018" cy="2493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FE045-4F65-4AF6-8525-56549FCC0BBF}"/>
              </a:ext>
            </a:extLst>
          </p:cNvPr>
          <p:cNvSpPr txBox="1"/>
          <p:nvPr/>
        </p:nvSpPr>
        <p:spPr>
          <a:xfrm>
            <a:off x="7951694" y="266994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함수의 내용이 리턴 한 줄일 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중괄호 생략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 키워드 생략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만약 리턴 없는 함수인데 한 줄이면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중괄호 생략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330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8CFD0-6A83-4A65-9DCF-51E42339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화살표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arrow function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8E7-3BCD-409A-848B-11A1143A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75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만약 리턴 없는 함수인데 한 줄일 경우도 중괄호 생략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A5F2D-F693-46BA-A379-CCA7B3F2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894" y="3429000"/>
            <a:ext cx="466790" cy="4763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13442C-A092-424A-9CDB-B4369A3A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5052"/>
            <a:ext cx="843080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5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C0C3-8BC9-451D-9844-DBCE85C1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console.log()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CF200-BF1A-4503-9322-3C2EA163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안에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log()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객체의 프로퍼티는 함수도 가능하다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값으로 함수가 들어간다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(method)" </a:t>
            </a:r>
          </a:p>
        </p:txBody>
      </p:sp>
    </p:spTree>
    <p:extLst>
      <p:ext uri="{BB962C8B-B14F-4D97-AF65-F5344CB8AC3E}">
        <p14:creationId xmlns:p14="http://schemas.microsoft.com/office/powerpoint/2010/main" val="2212223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900A-BB6D-40BE-9920-5F8559B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순회 메서드</a:t>
            </a:r>
          </a:p>
        </p:txBody>
      </p:sp>
    </p:spTree>
    <p:extLst>
      <p:ext uri="{BB962C8B-B14F-4D97-AF65-F5344CB8AC3E}">
        <p14:creationId xmlns:p14="http://schemas.microsoft.com/office/powerpoint/2010/main" val="171377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0A772-F719-4CDE-BB0E-6762A7CA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캐시 비우기 및 강력 새로고침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E22EE-60BD-44F9-8F34-774EFD5C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0" y="2076575"/>
            <a:ext cx="6271867" cy="2704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47019-B258-4E9F-B9FE-EBB6FED8E6F0}"/>
              </a:ext>
            </a:extLst>
          </p:cNvPr>
          <p:cNvSpPr txBox="1"/>
          <p:nvPr/>
        </p:nvSpPr>
        <p:spPr>
          <a:xfrm>
            <a:off x="5630779" y="4940968"/>
            <a:ext cx="6532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개발자도구 켠 상태에서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새로고침에 오른쪽 버튼 클릭하면 새로고침 종류 선택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 실행결과 확인하고 반드시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캐시 비우기 및 강력 새로고침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눌러줄 것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0382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900A-BB6D-40BE-9920-5F8559B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 순회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ADEE5-429C-4F6C-8D3E-07E594928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7028"/>
          </a:xfrm>
        </p:spPr>
        <p:txBody>
          <a:bodyPr>
            <a:norm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배열을 다룰 때 자주 쓰는 메서드들을 배워보며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콜백함수의 사용법을 익힌다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콜백은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개발자들이 일상적으로 사용하는 개념이므로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반드시 익혀둬야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23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E9D6-F2D7-4C73-9CD6-8A176236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forEach()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FE687-4BC4-4294-9676-D5DBB2A1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배열의 엘리먼트 갯수만큼 콜백함수 호출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 호출될 때마다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엘리먼트 하나씩 파라미터로 들어감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0F101-4E1E-4595-85EF-C3F80507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29" y="3874782"/>
            <a:ext cx="457264" cy="189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6411E-4563-43C9-B36B-DE9A221F7202}"/>
              </a:ext>
            </a:extLst>
          </p:cNvPr>
          <p:cNvSpPr txBox="1"/>
          <p:nvPr/>
        </p:nvSpPr>
        <p:spPr>
          <a:xfrm>
            <a:off x="8871284" y="4570193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번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test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호출되고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호출될때마다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data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3, 5, 4, 2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들어감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E1D070-917E-4DE8-9C4D-F20B09E5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0" y="3950993"/>
            <a:ext cx="726858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81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F514-AC05-4756-8FA3-C9802F01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callback 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D7C98-4CC5-4EE6-B4CD-3FB38BCC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안에 파라미터로 들어가는 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선언문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당장 실행 안되고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특정한 조건을 만족시켜야만 실행됨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5715A-EF4C-47B3-AAE6-9522F8F6B31A}"/>
              </a:ext>
            </a:extLst>
          </p:cNvPr>
          <p:cNvSpPr txBox="1"/>
          <p:nvPr/>
        </p:nvSpPr>
        <p:spPr>
          <a:xfrm>
            <a:off x="6236524" y="5290216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test()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라고 쓰지 않고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test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라고 썼다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실행 결과가 파라미터로 들어가는 게 아니라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선언 자체가 들어간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788B4-362C-4994-A359-6AB1C9183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5" y="3087307"/>
            <a:ext cx="726858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310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DD360-82A7-40E5-8772-22AD2ADB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파라미터 안에 직접 선언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83CA7-1748-4A92-9A72-0E2100C69150}"/>
              </a:ext>
            </a:extLst>
          </p:cNvPr>
          <p:cNvSpPr txBox="1"/>
          <p:nvPr/>
        </p:nvSpPr>
        <p:spPr>
          <a:xfrm>
            <a:off x="4851529" y="4747894"/>
            <a:ext cx="6878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왜 굳이 이렇게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한번 쓰고 말 함수를 굳이 이름붙여가면서 선언할 이유가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파라미터로 함수 선언을 바로 넣을 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반드시 람다식이어야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(const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함수이름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= 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부분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굉장히 많이 사용하는 기법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138A86-79FF-4649-BF06-9CD7EF2E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5" y="2413292"/>
            <a:ext cx="110789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77625-982C-40F3-9AED-A6E4F4BC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참고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복수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단수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A578A-5892-4E1A-80D1-9623945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배열은 복수로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-s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이름짓고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(datas)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각각의 엘리먼트는 단수로 받는다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(data)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코드를 직관적으로 이해하기 훨씬 편해짐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ex) items/item, infos/info, numbers/number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6B89F-BED5-4760-91C9-A20100D3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56390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6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DE9BB-9016-4EAB-9F4D-82AF8E53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some()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BDDEB-5C12-4C04-A5E3-5A8A3EC1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080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리턴에 조건을 달아서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하나라도 맞으면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검증 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46C82-0D80-46C6-87C3-0001DC04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162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940C4-5BBF-4107-A49C-851D9AC2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93" y="4846349"/>
            <a:ext cx="866896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DC734F-FE84-4A12-A88B-6844709E4C31}"/>
              </a:ext>
            </a:extLst>
          </p:cNvPr>
          <p:cNvSpPr txBox="1"/>
          <p:nvPr/>
        </p:nvSpPr>
        <p:spPr>
          <a:xfrm>
            <a:off x="7748337" y="388218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4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보다 큰 게 하나라도 있는가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46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5E27-AD6A-4DFE-B2B4-6342709C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some()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B405A-5763-47BB-9895-63C6C51D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경우는 하나도 해당사항 없으니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11FD80-C128-4707-A340-30AC8937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557"/>
            <a:ext cx="681132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12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35D1-2EE8-459F-97C9-3F844467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every()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906D8-4ED2-4D45-A71E-19D55670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some()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과는 반대로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모든 엘리먼트가 조건을 만족해야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3F7AB-71E0-4C96-9140-44032FC10F8A}"/>
              </a:ext>
            </a:extLst>
          </p:cNvPr>
          <p:cNvSpPr txBox="1"/>
          <p:nvPr/>
        </p:nvSpPr>
        <p:spPr>
          <a:xfrm>
            <a:off x="283294" y="4466183"/>
            <a:ext cx="513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false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C8EC8-167C-42FD-AE07-6A1E9497FD9B}"/>
              </a:ext>
            </a:extLst>
          </p:cNvPr>
          <p:cNvSpPr txBox="1"/>
          <p:nvPr/>
        </p:nvSpPr>
        <p:spPr>
          <a:xfrm>
            <a:off x="6078452" y="4466183"/>
            <a:ext cx="57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true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12424-53DD-49E5-BC57-D86A5117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6" y="3668907"/>
            <a:ext cx="5447664" cy="6092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D49EA1-3070-4B0A-8B42-77C47FB3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90" y="3652336"/>
            <a:ext cx="5245804" cy="6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5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6DDF1-5C19-4D95-B228-77C4E887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find()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BAA73-FB82-44B2-95A8-24E0A451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986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조건을 만족하는 첫번째 값 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140E5-13AF-4559-A24C-F5DF106D43F9}"/>
              </a:ext>
            </a:extLst>
          </p:cNvPr>
          <p:cNvSpPr txBox="1"/>
          <p:nvPr/>
        </p:nvSpPr>
        <p:spPr>
          <a:xfrm>
            <a:off x="2241553" y="4840022"/>
            <a:ext cx="355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결과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4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도 있지만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첫번째 값만 반환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EBFB-D91D-4DE3-B97D-B60B8E8DBAE7}"/>
              </a:ext>
            </a:extLst>
          </p:cNvPr>
          <p:cNvSpPr txBox="1"/>
          <p:nvPr/>
        </p:nvSpPr>
        <p:spPr>
          <a:xfrm>
            <a:off x="8515841" y="4840022"/>
            <a:ext cx="131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032C8-67FB-4BE6-B719-34EDBBFF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16" y="4012099"/>
            <a:ext cx="5566611" cy="660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273D77-FBC7-43EE-B6F3-67FF40D2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3" y="4012099"/>
            <a:ext cx="5689067" cy="6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47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46E4B-1E10-4D94-B6DA-53909E28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findIndex()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88A13-40F9-45DA-9139-9606841E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조건을 만족하는 첫번째 요소의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인덱스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6D3E4-47D3-4BD1-93A5-280DA724A420}"/>
              </a:ext>
            </a:extLst>
          </p:cNvPr>
          <p:cNvSpPr txBox="1"/>
          <p:nvPr/>
        </p:nvSpPr>
        <p:spPr>
          <a:xfrm>
            <a:off x="2445450" y="4682406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98358-7E1F-4367-A6AE-93BD8BE2043F}"/>
              </a:ext>
            </a:extLst>
          </p:cNvPr>
          <p:cNvSpPr txBox="1"/>
          <p:nvPr/>
        </p:nvSpPr>
        <p:spPr>
          <a:xfrm>
            <a:off x="7673949" y="4698031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-1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리턴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없는 경우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A842E8-E59A-441A-8C23-34A95AA5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7" y="3950319"/>
            <a:ext cx="5613711" cy="596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F83C38-985F-4E38-8030-E3A210DF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809" y="3950319"/>
            <a:ext cx="5613710" cy="5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6DAE-6D89-4276-99AF-ED0E27F6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console.log()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1F1A4-A757-4F8F-8F67-010E696B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정확히는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console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 안에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객체와 함수는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알파와 오메가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그런데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다른 언어에서의 객체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함수와는 다르다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문장 하나를 이해하는 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배우는 과정</a:t>
            </a:r>
          </a:p>
        </p:txBody>
      </p:sp>
    </p:spTree>
    <p:extLst>
      <p:ext uri="{BB962C8B-B14F-4D97-AF65-F5344CB8AC3E}">
        <p14:creationId xmlns:p14="http://schemas.microsoft.com/office/powerpoint/2010/main" val="365412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48017"/>
          </a:xfrm>
        </p:spPr>
        <p:txBody>
          <a:bodyPr>
            <a:norm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forEach()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비슷하나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리턴값 있음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결과를 모아 새로운 배열을 리턴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매우 많이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2E498-A199-4D01-8202-01596CBF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99" y="5680664"/>
            <a:ext cx="3019846" cy="5715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26847B-7AE0-468C-B0F4-57D23C0A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3641"/>
            <a:ext cx="964064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4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C576-7DBA-43AF-B036-74102D4C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F9311-F54C-47EC-AD72-D0733CBA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607"/>
          </a:xfrm>
        </p:spPr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index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도 활용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7BAE4-1897-498C-820F-7F0F2975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2861"/>
            <a:ext cx="7182852" cy="2191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FF3D8A-B6A5-4B07-96D8-154A7547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85934"/>
            <a:ext cx="61635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178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B2627-DDE7-40C7-AE9B-DB5E5483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F4293-B119-4483-BBDD-E67B6B04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덧셈하는 예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map()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은 새 배열을 리턴하지만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여기선 리턴을 받지 않음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map()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forEach()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바꿔도 똑같은 결과</a:t>
            </a:r>
            <a:endParaRPr lang="en-US" altLang="ko-KR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6E987-4CEF-4775-BE0D-F3332407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8603"/>
            <a:ext cx="6525536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F6EB2-EE10-4191-9A90-516A8A6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478" y="5674711"/>
            <a:ext cx="50489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836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A5D84-C910-401A-BEB3-7E96C050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참고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: for loop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보다 나은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FAEF-A84E-4525-B843-C14B5994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지금까지 배운 배열 순회 메서드는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문으로 대부분 대체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대체 어떤 장점이 있길래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문을 안쓰나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원래 배열을 변경할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위험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줄어듬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(immutability)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 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웹개발자들은 데이터의 변경을 매우 싫어한다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가독성 향상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  -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시작조건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반복조건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종료조건 생각 안해도 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성능상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for loop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와 배열 순회 메서드는 별 차이가 없음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18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8207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조건을 만족하는 값들로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새로운 배열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을 만듦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React 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에서 매우 많이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6F0C8-2654-4F20-9BA5-70FF4F51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9830"/>
            <a:ext cx="8230749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428C31-862A-41D6-B108-360338CA8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3999"/>
            <a:ext cx="249589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64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C0876-B6EA-4457-8023-ACFFD6BD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filter()</a:t>
            </a:r>
            <a:endParaRPr lang="ko-KR" altLang="en-US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595BC-4960-4D94-A125-956E445D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마찬가지로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index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활용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AAB07-3DB6-4E52-8F9B-A4717BE4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9" y="2686661"/>
            <a:ext cx="8916644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CBCB78-4CEB-4CC5-B065-9933006C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67" y="4380696"/>
            <a:ext cx="1943371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730BD-FE6A-4791-AB36-6257AC15DD99}"/>
              </a:ext>
            </a:extLst>
          </p:cNvPr>
          <p:cNvSpPr txBox="1"/>
          <p:nvPr/>
        </p:nvSpPr>
        <p:spPr>
          <a:xfrm>
            <a:off x="3128211" y="453350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배열의 인덱스가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보다 큰 것만 새 배열로 만듦</a:t>
            </a:r>
          </a:p>
        </p:txBody>
      </p:sp>
    </p:spTree>
    <p:extLst>
      <p:ext uri="{BB962C8B-B14F-4D97-AF65-F5344CB8AC3E}">
        <p14:creationId xmlns:p14="http://schemas.microsoft.com/office/powerpoint/2010/main" val="27285185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기타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중요한 기능</a:t>
            </a:r>
          </a:p>
        </p:txBody>
      </p:sp>
    </p:spTree>
    <p:extLst>
      <p:ext uri="{BB962C8B-B14F-4D97-AF65-F5344CB8AC3E}">
        <p14:creationId xmlns:p14="http://schemas.microsoft.com/office/powerpoint/2010/main" val="24414422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sort()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8607"/>
          </a:xfrm>
        </p:spPr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의 정렬은 직관적이지 않음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014C3C-020E-450A-A8FC-5EEFE52D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157"/>
            <a:ext cx="6658904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43979A-E9D5-418A-9EB3-DA3ECB271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3768"/>
            <a:ext cx="4610743" cy="50489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AD58A78-95B4-41B0-95C9-3C615E0A2DB6}"/>
              </a:ext>
            </a:extLst>
          </p:cNvPr>
          <p:cNvSpPr txBox="1">
            <a:spLocks/>
          </p:cNvSpPr>
          <p:nvPr/>
        </p:nvSpPr>
        <p:spPr>
          <a:xfrm>
            <a:off x="838200" y="5367146"/>
            <a:ext cx="10515600" cy="133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기본적으로 문자열 정렬이다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sort()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파라미터로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정렬 기준이 되는 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콜백함수</a:t>
            </a:r>
            <a:r>
              <a:rPr lang="en-US" altLang="ko-KR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삽입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4669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B97B19-17A5-443C-83E7-8D9CADFF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6" y="865672"/>
            <a:ext cx="6639852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866408-11BB-4AC8-B3AD-2DF8AB66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6" y="2361404"/>
            <a:ext cx="4677428" cy="52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71CDE-1F9E-43D7-891D-B3EBB07A1528}"/>
              </a:ext>
            </a:extLst>
          </p:cNvPr>
          <p:cNvSpPr txBox="1"/>
          <p:nvPr/>
        </p:nvSpPr>
        <p:spPr>
          <a:xfrm>
            <a:off x="514137" y="43313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오름차순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(ascending order)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03801-29D3-4472-84D5-46F1978C334B}"/>
              </a:ext>
            </a:extLst>
          </p:cNvPr>
          <p:cNvSpPr txBox="1"/>
          <p:nvPr/>
        </p:nvSpPr>
        <p:spPr>
          <a:xfrm>
            <a:off x="514136" y="352250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내림차순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(descending order)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5DA09F-2A05-4684-A0E9-83D6A319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6" y="3898546"/>
            <a:ext cx="6639852" cy="135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1182AF-6B33-4667-B328-B9F8BA94F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36" y="5357630"/>
            <a:ext cx="4639322" cy="466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CC2E8-B1C2-4D7C-A6FD-1DC75984F452}"/>
              </a:ext>
            </a:extLst>
          </p:cNvPr>
          <p:cNvSpPr txBox="1"/>
          <p:nvPr/>
        </p:nvSpPr>
        <p:spPr>
          <a:xfrm>
            <a:off x="7472867" y="55910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정렬은 제발 외우지 말고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 페이지를 캡쳐하던지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구글링해서 필요할때마다 쓰는 걸 추천</a:t>
            </a:r>
          </a:p>
        </p:txBody>
      </p:sp>
    </p:spTree>
    <p:extLst>
      <p:ext uri="{BB962C8B-B14F-4D97-AF65-F5344CB8AC3E}">
        <p14:creationId xmlns:p14="http://schemas.microsoft.com/office/powerpoint/2010/main" val="6290266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setTimeout()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038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콜백함수와 밀리초를 미리 배정해두고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해당 시간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후에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실행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BC033-6FA8-4E2A-9905-499E5630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1021"/>
            <a:ext cx="3372321" cy="1314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C5861B-ADB8-4779-B8A5-2EBF5290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0868"/>
            <a:ext cx="695422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7F309-0D53-4248-A40A-5BCF8679B4A3}"/>
              </a:ext>
            </a:extLst>
          </p:cNvPr>
          <p:cNvSpPr txBox="1"/>
          <p:nvPr/>
        </p:nvSpPr>
        <p:spPr>
          <a:xfrm>
            <a:off x="1732547" y="527827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1000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밀리초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초 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62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517CF-DACC-4858-9718-E201C3B5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JS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는 인터프리터 언어다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C0C9-CE33-42BB-B88B-3B6826EF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컴파일 언어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C, C++, JAVA, C# )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인터프리터 언어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 JS,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Python )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컴파일이 필요없고 실행기만 있으면 되는데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우리의 실행기가 바로 브라우저다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cf)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위의 구분에서도 알 수 있듯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pPr marL="0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자바와 자바스크립트는 완전히 다른 언어다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1911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setInterval()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콜백함수와 밀리초를 미리 배정해두고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해당 시간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570D8-3157-46FB-925A-C80AEEF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00158"/>
            <a:ext cx="990738" cy="438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8CFC8-023E-4E7F-B041-26C9F9DA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3722"/>
            <a:ext cx="3429479" cy="1286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9BC66-1E9E-4037-883F-41B364CB3FBC}"/>
              </a:ext>
            </a:extLst>
          </p:cNvPr>
          <p:cNvSpPr txBox="1"/>
          <p:nvPr/>
        </p:nvSpPr>
        <p:spPr>
          <a:xfrm>
            <a:off x="2133599" y="4869037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현재까지 동일한 내용이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번 찍혔고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앞으로도 계속 찍힐 것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2871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Date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7BF4F-7EEF-4E0D-86CC-FF79AF6E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522"/>
          </a:xfrm>
        </p:spPr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날짜 및 시간 출력 시 사용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BE0E8-85E6-4068-BFA3-B5A5BD84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957"/>
            <a:ext cx="4963218" cy="990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6688B-4180-4661-852C-6825CAA1F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9236"/>
            <a:ext cx="7382905" cy="4858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6D77BD-23FE-4C2A-B1C3-5E99203EABD3}"/>
              </a:ext>
            </a:extLst>
          </p:cNvPr>
          <p:cNvSpPr txBox="1">
            <a:spLocks/>
          </p:cNvSpPr>
          <p:nvPr/>
        </p:nvSpPr>
        <p:spPr>
          <a:xfrm>
            <a:off x="838200" y="5086354"/>
            <a:ext cx="10515600" cy="516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당연히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보기에 불편하다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066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Date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FA7A1-933C-4CF7-A364-1A3F48B3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2313"/>
            <a:ext cx="6878010" cy="3753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E8758-0686-4646-86C0-F4125C9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150" y="2140871"/>
            <a:ext cx="1061639" cy="3121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45200-F50B-4627-9EAA-0A1971A074E8}"/>
              </a:ext>
            </a:extLst>
          </p:cNvPr>
          <p:cNvSpPr txBox="1"/>
          <p:nvPr/>
        </p:nvSpPr>
        <p:spPr>
          <a:xfrm>
            <a:off x="962526" y="564682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주의사항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getYear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가 아닌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getFullYear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getMonth() + 1	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왜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? 0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까지거든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299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A6AA8-5132-4F63-81FF-C8C160A0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수고하셨습니다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1936</Words>
  <Application>Microsoft Office PowerPoint</Application>
  <PresentationFormat>와이드스크린</PresentationFormat>
  <Paragraphs>397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7" baseType="lpstr">
      <vt:lpstr>D2Coding</vt:lpstr>
      <vt:lpstr>맑은 고딕</vt:lpstr>
      <vt:lpstr>Arial</vt:lpstr>
      <vt:lpstr>Office 테마</vt:lpstr>
      <vt:lpstr>코딩 해본 사람이  빠르게 보는 기초 JS</vt:lpstr>
      <vt:lpstr>목차</vt:lpstr>
      <vt:lpstr>Hello, JS</vt:lpstr>
      <vt:lpstr>개발환경세팅</vt:lpstr>
      <vt:lpstr>JS</vt:lpstr>
      <vt:lpstr>Hello World</vt:lpstr>
      <vt:lpstr>캐시 비우기 및 강력 새로고침</vt:lpstr>
      <vt:lpstr>console.log()</vt:lpstr>
      <vt:lpstr>JS 는 인터프리터 언어다.</vt:lpstr>
      <vt:lpstr>구글링 팁</vt:lpstr>
      <vt:lpstr>구글링 팁</vt:lpstr>
      <vt:lpstr>PowerPoint 프레젠테이션</vt:lpstr>
      <vt:lpstr>PowerPoint 프레젠테이션</vt:lpstr>
      <vt:lpstr>변수 (variable)</vt:lpstr>
      <vt:lpstr>변수를 쓰려면 선언해야</vt:lpstr>
      <vt:lpstr>선언은 하되, 타입은 안 붙임</vt:lpstr>
      <vt:lpstr>자료형 ( Type )</vt:lpstr>
      <vt:lpstr>자료형 ( Type )</vt:lpstr>
      <vt:lpstr>PowerPoint 프레젠테이션</vt:lpstr>
      <vt:lpstr>형변환</vt:lpstr>
      <vt:lpstr>백틱 ` `</vt:lpstr>
      <vt:lpstr>백틱 ` `</vt:lpstr>
      <vt:lpstr>if, while, for</vt:lpstr>
      <vt:lpstr>if, while, for</vt:lpstr>
      <vt:lpstr>PowerPoint 프레젠테이션</vt:lpstr>
      <vt:lpstr>조건에서 false 로 인식하는 것</vt:lpstr>
      <vt:lpstr>삼항연산자 ? :</vt:lpstr>
      <vt:lpstr>삼항연산자 ? :</vt:lpstr>
      <vt:lpstr>배열 ( array )</vt:lpstr>
      <vt:lpstr>배열 ( array )</vt:lpstr>
      <vt:lpstr>length</vt:lpstr>
      <vt:lpstr>index</vt:lpstr>
      <vt:lpstr>배열 출력 시 loop 불필요</vt:lpstr>
      <vt:lpstr>객체 ( object )</vt:lpstr>
      <vt:lpstr>객체 ( object )</vt:lpstr>
      <vt:lpstr>PowerPoint 프레젠테이션</vt:lpstr>
      <vt:lpstr>객체 프로퍼티 접근</vt:lpstr>
      <vt:lpstr>undefined</vt:lpstr>
      <vt:lpstr>undefined vs null</vt:lpstr>
      <vt:lpstr>배열과 객체의 비교는 불가능</vt:lpstr>
      <vt:lpstr>배열과 객체의 비교는 불가능</vt:lpstr>
      <vt:lpstr>Parsing</vt:lpstr>
      <vt:lpstr>Parsing</vt:lpstr>
      <vt:lpstr>+ 연산자</vt:lpstr>
      <vt:lpstr>concat() - 배열</vt:lpstr>
      <vt:lpstr>concat() - 문자열</vt:lpstr>
      <vt:lpstr>push, pop</vt:lpstr>
      <vt:lpstr>indexOf() - 배열</vt:lpstr>
      <vt:lpstr>indexOf() - 문자열</vt:lpstr>
      <vt:lpstr>slice()</vt:lpstr>
      <vt:lpstr>replace()</vt:lpstr>
      <vt:lpstr>split()</vt:lpstr>
      <vt:lpstr>split()</vt:lpstr>
      <vt:lpstr>split()</vt:lpstr>
      <vt:lpstr>객체의 변경</vt:lpstr>
      <vt:lpstr>객체의 프로퍼티 추가</vt:lpstr>
      <vt:lpstr>객체의 프로퍼티 추가</vt:lpstr>
      <vt:lpstr>객체의 프로퍼티 추가</vt:lpstr>
      <vt:lpstr>함수 ( function )</vt:lpstr>
      <vt:lpstr>함수 ( function )</vt:lpstr>
      <vt:lpstr>선언 순서는 상관없음</vt:lpstr>
      <vt:lpstr>JS 에선, 함수도 타입이다</vt:lpstr>
      <vt:lpstr>PowerPoint 프레젠테이션</vt:lpstr>
      <vt:lpstr>만약 소괄호를 써버리면?</vt:lpstr>
      <vt:lpstr>화살표 함수 ( arrow function )</vt:lpstr>
      <vt:lpstr>화살표 함수 ( arrow function )</vt:lpstr>
      <vt:lpstr>화살표 함수 ( arrow function )</vt:lpstr>
      <vt:lpstr>console.log()</vt:lpstr>
      <vt:lpstr>배열 순회 메서드</vt:lpstr>
      <vt:lpstr>배열 순회 메서드</vt:lpstr>
      <vt:lpstr>forEach()</vt:lpstr>
      <vt:lpstr>콜백 ( callback )</vt:lpstr>
      <vt:lpstr>파라미터 안에 직접 선언 가능</vt:lpstr>
      <vt:lpstr>참고. 복수/단수 기법</vt:lpstr>
      <vt:lpstr>some()</vt:lpstr>
      <vt:lpstr>some()</vt:lpstr>
      <vt:lpstr>every()</vt:lpstr>
      <vt:lpstr>find()</vt:lpstr>
      <vt:lpstr>findIndex()</vt:lpstr>
      <vt:lpstr>map()</vt:lpstr>
      <vt:lpstr>map()</vt:lpstr>
      <vt:lpstr>map()</vt:lpstr>
      <vt:lpstr>참고: for loop 보다 나은 점</vt:lpstr>
      <vt:lpstr>filter()</vt:lpstr>
      <vt:lpstr>filter()</vt:lpstr>
      <vt:lpstr>기타, 중요한 기능</vt:lpstr>
      <vt:lpstr>sort()</vt:lpstr>
      <vt:lpstr>PowerPoint 프레젠테이션</vt:lpstr>
      <vt:lpstr>setTimeout()</vt:lpstr>
      <vt:lpstr>setInterval()</vt:lpstr>
      <vt:lpstr>Date 객체</vt:lpstr>
      <vt:lpstr>Date 객체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mincoding</dc:creator>
  <cp:lastModifiedBy>mincoding</cp:lastModifiedBy>
  <cp:revision>178</cp:revision>
  <dcterms:created xsi:type="dcterms:W3CDTF">2022-05-13T01:14:50Z</dcterms:created>
  <dcterms:modified xsi:type="dcterms:W3CDTF">2022-05-18T07:26:56Z</dcterms:modified>
</cp:coreProperties>
</file>