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Mehra" userId="62d9064cfbfea86e" providerId="LiveId" clId="{AF6F7DD5-EA8C-4FAC-A270-D1EF3F5EA9B1}"/>
    <pc:docChg chg="undo custSel addSld modSld">
      <pc:chgData name="Rahul Mehra" userId="62d9064cfbfea86e" providerId="LiveId" clId="{AF6F7DD5-EA8C-4FAC-A270-D1EF3F5EA9B1}" dt="2024-06-02T06:13:10.605" v="664" actId="20577"/>
      <pc:docMkLst>
        <pc:docMk/>
      </pc:docMkLst>
      <pc:sldChg chg="addSp delSp modSp mod">
        <pc:chgData name="Rahul Mehra" userId="62d9064cfbfea86e" providerId="LiveId" clId="{AF6F7DD5-EA8C-4FAC-A270-D1EF3F5EA9B1}" dt="2024-06-01T12:10:25.091" v="630" actId="1440"/>
        <pc:sldMkLst>
          <pc:docMk/>
          <pc:sldMk cId="4273403079" sldId="304"/>
        </pc:sldMkLst>
        <pc:spChg chg="mod">
          <ac:chgData name="Rahul Mehra" userId="62d9064cfbfea86e" providerId="LiveId" clId="{AF6F7DD5-EA8C-4FAC-A270-D1EF3F5EA9B1}" dt="2024-06-01T11:50:35.184" v="82" actId="20577"/>
          <ac:spMkLst>
            <pc:docMk/>
            <pc:sldMk cId="4273403079" sldId="304"/>
            <ac:spMk id="2" creationId="{8B4141B6-7824-3422-89D7-B3A000F0F657}"/>
          </ac:spMkLst>
        </pc:spChg>
        <pc:spChg chg="mod">
          <ac:chgData name="Rahul Mehra" userId="62d9064cfbfea86e" providerId="LiveId" clId="{AF6F7DD5-EA8C-4FAC-A270-D1EF3F5EA9B1}" dt="2024-06-01T12:08:31.423" v="619" actId="20577"/>
          <ac:spMkLst>
            <pc:docMk/>
            <pc:sldMk cId="4273403079" sldId="304"/>
            <ac:spMk id="3" creationId="{E84C7E1B-0A65-6C1C-D804-AA524AB8D0DB}"/>
          </ac:spMkLst>
        </pc:spChg>
        <pc:picChg chg="add mod">
          <ac:chgData name="Rahul Mehra" userId="62d9064cfbfea86e" providerId="LiveId" clId="{AF6F7DD5-EA8C-4FAC-A270-D1EF3F5EA9B1}" dt="2024-06-01T11:55:56.669" v="286" actId="1076"/>
          <ac:picMkLst>
            <pc:docMk/>
            <pc:sldMk cId="4273403079" sldId="304"/>
            <ac:picMk id="5" creationId="{837C117A-FBA1-7D05-5DBD-EBF041C840B2}"/>
          </ac:picMkLst>
        </pc:picChg>
        <pc:picChg chg="add del mod">
          <ac:chgData name="Rahul Mehra" userId="62d9064cfbfea86e" providerId="LiveId" clId="{AF6F7DD5-EA8C-4FAC-A270-D1EF3F5EA9B1}" dt="2024-06-01T12:06:03.860" v="599" actId="21"/>
          <ac:picMkLst>
            <pc:docMk/>
            <pc:sldMk cId="4273403079" sldId="304"/>
            <ac:picMk id="7" creationId="{4C28F4B7-11C9-39F6-0F1B-6B60FE4CD958}"/>
          </ac:picMkLst>
        </pc:picChg>
        <pc:picChg chg="add mod">
          <ac:chgData name="Rahul Mehra" userId="62d9064cfbfea86e" providerId="LiveId" clId="{AF6F7DD5-EA8C-4FAC-A270-D1EF3F5EA9B1}" dt="2024-06-01T12:09:02.621" v="623" actId="1076"/>
          <ac:picMkLst>
            <pc:docMk/>
            <pc:sldMk cId="4273403079" sldId="304"/>
            <ac:picMk id="8" creationId="{B2779FBB-16E4-2925-05FE-22E0F93D8C7B}"/>
          </ac:picMkLst>
        </pc:picChg>
        <pc:picChg chg="add mod modCrop">
          <ac:chgData name="Rahul Mehra" userId="62d9064cfbfea86e" providerId="LiveId" clId="{AF6F7DD5-EA8C-4FAC-A270-D1EF3F5EA9B1}" dt="2024-06-01T12:10:25.091" v="630" actId="1440"/>
          <ac:picMkLst>
            <pc:docMk/>
            <pc:sldMk cId="4273403079" sldId="304"/>
            <ac:picMk id="10" creationId="{25A604CF-87C8-C72E-9332-D7C6ED053E0F}"/>
          </ac:picMkLst>
        </pc:picChg>
      </pc:sldChg>
      <pc:sldChg chg="modSp new mod">
        <pc:chgData name="Rahul Mehra" userId="62d9064cfbfea86e" providerId="LiveId" clId="{AF6F7DD5-EA8C-4FAC-A270-D1EF3F5EA9B1}" dt="2024-06-02T06:13:10.605" v="664" actId="20577"/>
        <pc:sldMkLst>
          <pc:docMk/>
          <pc:sldMk cId="182625476" sldId="305"/>
        </pc:sldMkLst>
        <pc:spChg chg="mod">
          <ac:chgData name="Rahul Mehra" userId="62d9064cfbfea86e" providerId="LiveId" clId="{AF6F7DD5-EA8C-4FAC-A270-D1EF3F5EA9B1}" dt="2024-06-01T12:16:30.602" v="636"/>
          <ac:spMkLst>
            <pc:docMk/>
            <pc:sldMk cId="182625476" sldId="305"/>
            <ac:spMk id="2" creationId="{CFB9591F-F686-834D-6785-6B020CF1BC79}"/>
          </ac:spMkLst>
        </pc:spChg>
        <pc:spChg chg="mod">
          <ac:chgData name="Rahul Mehra" userId="62d9064cfbfea86e" providerId="LiveId" clId="{AF6F7DD5-EA8C-4FAC-A270-D1EF3F5EA9B1}" dt="2024-06-02T06:13:10.605" v="664" actId="20577"/>
          <ac:spMkLst>
            <pc:docMk/>
            <pc:sldMk cId="182625476" sldId="305"/>
            <ac:spMk id="3" creationId="{46ED973D-359F-2C40-6966-077B6941C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Creating a GUI Calculator with Tkinter in Python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84F2-F58A-D310-74B2-4F036FA1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Tkinter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4496-A138-932E-992A-1D38150C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Tkinter is a Python library used for creating graphical user interfaces It's one of the most commonly used GUI libraries because it's simple to use and comes pre-installed with Python.</a:t>
            </a:r>
          </a:p>
          <a:p>
            <a:pPr marL="0" indent="0">
              <a:buNone/>
            </a:pPr>
            <a:r>
              <a:rPr lang="en-US" dirty="0"/>
              <a:t>We have to first import tkinter library by code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60D3B-ED8F-8351-BABB-292063F9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6832517" cy="15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42CC-F46E-F1C0-3DF1-46EC96EB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Main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F6AC-341A-DB79-F666-7E6749A4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2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create the main window by this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0FA8B-03C0-6FF8-2A85-4E350398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69" y="1954772"/>
            <a:ext cx="6815528" cy="43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0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B3B5-600B-A147-E2DE-A98630E9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Widgets - Buttons and Entry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3F6-CAF8-C575-BFFF-9B1B127C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Buttons in calculator are used to trigger actions </a:t>
            </a:r>
          </a:p>
          <a:p>
            <a:pPr marL="0" indent="0">
              <a:buNone/>
            </a:pPr>
            <a:r>
              <a:rPr lang="en-US" dirty="0"/>
              <a:t>when clicked. I create with python script in visual</a:t>
            </a:r>
          </a:p>
          <a:p>
            <a:pPr marL="0" indent="0">
              <a:buNone/>
            </a:pPr>
            <a:r>
              <a:rPr lang="en-US" dirty="0"/>
              <a:t>studio code with help of tkinter library as show.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CF48-29BB-495E-C55E-C4D7D80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71" y="2108201"/>
            <a:ext cx="4829849" cy="2909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F21D7-6B64-6F30-49D2-F4DEA807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91" y="3429000"/>
            <a:ext cx="3325503" cy="22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1B6-7824-3422-89D7-B3A000F0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Launch of GUI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7E1B-0A65-6C1C-D804-AA524AB8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882" y="1918742"/>
            <a:ext cx="10058400" cy="4113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the GUI with code as shown: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run all codes and function I got my GUI calculator</a:t>
            </a:r>
          </a:p>
          <a:p>
            <a:pPr marL="0" indent="0">
              <a:buNone/>
            </a:pPr>
            <a:r>
              <a:rPr lang="en-US" dirty="0"/>
              <a:t> ready for use:</a:t>
            </a:r>
          </a:p>
          <a:p>
            <a:pPr marL="0" indent="0">
              <a:buNone/>
            </a:pPr>
            <a:r>
              <a:rPr lang="en-US" dirty="0"/>
              <a:t>Calculator: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C117A-FBA1-7D05-5DBD-EBF041C84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777" y="1918742"/>
            <a:ext cx="2132610" cy="50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79FBB-16E4-2925-05FE-22E0F93D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0" y="3766068"/>
            <a:ext cx="3325503" cy="2266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604CF-87C8-C72E-9332-D7C6ED053E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5" t="4987" r="21195"/>
          <a:stretch/>
        </p:blipFill>
        <p:spPr>
          <a:xfrm>
            <a:off x="7231763" y="2316520"/>
            <a:ext cx="4242217" cy="3897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34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591F-F686-834D-6785-6B020CF1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973D-359F-2C40-6966-077B6941C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000" b="1" dirty="0"/>
              <a:t>Covered tkinter library</a:t>
            </a:r>
          </a:p>
          <a:p>
            <a:pPr marL="0" indent="0">
              <a:buNone/>
            </a:pPr>
            <a:r>
              <a:rPr lang="en-US" sz="2000" b="1" dirty="0"/>
              <a:t>-Covered python script </a:t>
            </a:r>
          </a:p>
          <a:p>
            <a:pPr marL="0" indent="0">
              <a:buNone/>
            </a:pPr>
            <a:r>
              <a:rPr lang="en-US" sz="2000" b="1" dirty="0"/>
              <a:t>-Covered visual studio code software </a:t>
            </a:r>
          </a:p>
          <a:p>
            <a:pPr marL="0" indent="0">
              <a:buNone/>
            </a:pPr>
            <a:r>
              <a:rPr lang="en-US" sz="2000" b="1" dirty="0"/>
              <a:t>-Covered GitHub and Gitbase</a:t>
            </a:r>
          </a:p>
          <a:p>
            <a:pPr marL="0" indent="0">
              <a:buNone/>
            </a:pPr>
            <a:r>
              <a:rPr lang="en-US" sz="2000" b="1" dirty="0"/>
              <a:t>-Covered graphic user interface</a:t>
            </a:r>
          </a:p>
          <a:p>
            <a:pPr marL="0" indent="0">
              <a:buNone/>
            </a:pPr>
            <a:r>
              <a:rPr lang="en-US" sz="2000" b="1" dirty="0"/>
              <a:t>-Thank you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25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{11E4326F-67AC-4C61-88CE-2C31CBB6B393}tf22712842_win32</Template>
  <TotalTime>111</TotalTime>
  <Words>161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Custom</vt:lpstr>
      <vt:lpstr>Calculator</vt:lpstr>
      <vt:lpstr>Introduction to Tkinter</vt:lpstr>
      <vt:lpstr>Creating the Main Window</vt:lpstr>
      <vt:lpstr>Adding Widgets - Buttons and Entry</vt:lpstr>
      <vt:lpstr> Launch of GUI Calculator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Rahul Mehra</dc:creator>
  <cp:lastModifiedBy>Rahul Mehra</cp:lastModifiedBy>
  <cp:revision>1</cp:revision>
  <dcterms:created xsi:type="dcterms:W3CDTF">2024-05-31T15:21:41Z</dcterms:created>
  <dcterms:modified xsi:type="dcterms:W3CDTF">2024-06-02T06:16:11Z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