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gena.com/best-password-recovery-software-for-window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gena.com/extract-password-protected-rar-file-without-password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E1A980-6BA4-FF4C-4402-81EE3FC08A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1600" y="2340201"/>
            <a:ext cx="4448175" cy="34729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D4850163-B935-D01E-4EEF-4D3F5AE8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5" y="759768"/>
            <a:ext cx="9601200" cy="1485900"/>
          </a:xfrm>
        </p:spPr>
        <p:txBody>
          <a:bodyPr/>
          <a:lstStyle/>
          <a:p>
            <a:r>
              <a:rPr lang="en-IN" sz="4800" b="1" i="1" dirty="0"/>
              <a:t>RANDOM</a:t>
            </a:r>
            <a:r>
              <a:rPr lang="en-IN" dirty="0"/>
              <a:t> </a:t>
            </a:r>
            <a:r>
              <a:rPr lang="en-IN" b="1" i="1" dirty="0"/>
              <a:t>PASSWORD</a:t>
            </a:r>
            <a:r>
              <a:rPr lang="en-IN" dirty="0"/>
              <a:t> </a:t>
            </a:r>
            <a:r>
              <a:rPr lang="en-IN" b="1" i="1" dirty="0"/>
              <a:t>GENERATOR</a:t>
            </a:r>
            <a:br>
              <a:rPr lang="en-IN" dirty="0"/>
            </a:br>
            <a:r>
              <a:rPr lang="en-IN" sz="2000" b="1" i="1" dirty="0"/>
              <a:t>BY</a:t>
            </a:r>
            <a:r>
              <a:rPr lang="en-IN" dirty="0"/>
              <a:t> </a:t>
            </a:r>
            <a:r>
              <a:rPr lang="en-IN" sz="2000" b="1" i="1" dirty="0"/>
              <a:t>MANISH</a:t>
            </a:r>
            <a:r>
              <a:rPr lang="en-IN" dirty="0"/>
              <a:t> </a:t>
            </a:r>
            <a:r>
              <a:rPr lang="en-IN" sz="2000" b="1" i="1" dirty="0"/>
              <a:t>MISHRA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8131ADF-A2E8-922D-FA3B-5286F50E9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58012" y="2286000"/>
            <a:ext cx="3581400" cy="3581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027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E355-90E2-F0E5-82ED-4F6C7A03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                 </a:t>
            </a:r>
            <a:r>
              <a:rPr lang="en-IN" sz="6700" b="1" i="1" dirty="0"/>
              <a:t>INTRODUCTION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Random Password generator is a software tool that creates random or customized passwords for users.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It also helps users to create stronger passwords that provides greater security for a given type of access.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5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CD0E-AF71-09F7-1C82-B8EE9338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5" y="685800"/>
            <a:ext cx="9601200" cy="1485900"/>
          </a:xfrm>
        </p:spPr>
        <p:txBody>
          <a:bodyPr/>
          <a:lstStyle/>
          <a:p>
            <a:r>
              <a:rPr lang="en-IN" dirty="0"/>
              <a:t>       </a:t>
            </a:r>
            <a:r>
              <a:rPr lang="en-IN" b="1" i="1" dirty="0"/>
              <a:t>NEED OF PASSWORD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60EB-CE9C-DA99-6D39-50FB8DFC1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955" y="2285999"/>
            <a:ext cx="4447786" cy="35814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PASSWORD GENERATOR HELPS THOSE WHO HAVE TO CONSTANTLY COME UP WITH NEW PASSWORDS TO ENSURE UNAUTHORIZED ACESS FOR PROGRAMS AND TO MANAGE A LARGE NUMBER OF PASSWORDS FOR IDENTIFY AND ACCESS MANAGEMENT.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3C957F4-D2AD-BC41-9C52-62EFF0074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12" y="3088640"/>
            <a:ext cx="6444000" cy="2808284"/>
          </a:xfrm>
        </p:spPr>
      </p:pic>
    </p:spTree>
    <p:extLst>
      <p:ext uri="{BB962C8B-B14F-4D97-AF65-F5344CB8AC3E}">
        <p14:creationId xmlns:p14="http://schemas.microsoft.com/office/powerpoint/2010/main" val="16805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6B0-6A4D-9A6F-4756-6076FEF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           STEPS</a:t>
            </a:r>
            <a:r>
              <a:rPr lang="en-IN" dirty="0"/>
              <a:t> </a:t>
            </a:r>
            <a:r>
              <a:rPr lang="en-IN" b="1" i="1" dirty="0"/>
              <a:t>TO</a:t>
            </a:r>
            <a:r>
              <a:rPr lang="en-IN" dirty="0"/>
              <a:t> </a:t>
            </a:r>
            <a:r>
              <a:rPr lang="en-IN" b="1" i="1" dirty="0"/>
              <a:t>CREATE</a:t>
            </a:r>
            <a:r>
              <a:rPr lang="en-IN" dirty="0"/>
              <a:t> </a:t>
            </a:r>
            <a:r>
              <a:rPr lang="en-IN" b="1" i="1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1EDE-083B-572B-2F7F-5B8D3544C0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TO RUN THE CODE WE HAVE TO USE PYTHON IDLE.</a:t>
            </a:r>
          </a:p>
          <a:p>
            <a:r>
              <a:rPr lang="en-IN" dirty="0"/>
              <a:t>IMPORT RANDOM FROM PYTHON LIBRARY.</a:t>
            </a:r>
          </a:p>
          <a:p>
            <a:r>
              <a:rPr lang="en-IN" dirty="0"/>
              <a:t>GREET THE USER BY PRINT (“WELCOME TO YOUR PASSWORD GENERATOR”)</a:t>
            </a:r>
          </a:p>
          <a:p>
            <a:r>
              <a:rPr lang="en-IN" dirty="0"/>
              <a:t>ASK THE USER TO ENTER AMOUNT OF PASSWORDS TO GENERATE AND PUT THE VARIABLE AS INTEGER.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1FC26-62B2-B274-5B84-FCAD740C2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TAKE ANY VARIABLE IN RANGE(LENGTH):</a:t>
            </a:r>
          </a:p>
          <a:p>
            <a:r>
              <a:rPr lang="en-IN" dirty="0"/>
              <a:t>PASS THE COMBINED VARIABLE WITH FUNCTION(RANDOM) AND JOIN IN THE END TO GENERATE THE PASSWORD.</a:t>
            </a:r>
          </a:p>
          <a:p>
            <a:r>
              <a:rPr lang="en-IN" dirty="0"/>
              <a:t>FINALLY ! LET’S PRINT THE PASSWORDS…</a:t>
            </a:r>
          </a:p>
        </p:txBody>
      </p:sp>
    </p:spTree>
    <p:extLst>
      <p:ext uri="{BB962C8B-B14F-4D97-AF65-F5344CB8AC3E}">
        <p14:creationId xmlns:p14="http://schemas.microsoft.com/office/powerpoint/2010/main" val="28828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D539-1C39-5C60-4C5D-8277068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        CODE</a:t>
            </a:r>
            <a:r>
              <a:rPr lang="en-IN" dirty="0"/>
              <a:t> </a:t>
            </a:r>
            <a:r>
              <a:rPr lang="en-IN" b="1" i="1" dirty="0"/>
              <a:t>OF</a:t>
            </a:r>
            <a:r>
              <a:rPr lang="en-IN" dirty="0"/>
              <a:t> </a:t>
            </a:r>
            <a:r>
              <a:rPr lang="en-IN" b="1" i="1" dirty="0"/>
              <a:t>THE</a:t>
            </a:r>
            <a:r>
              <a:rPr lang="en-IN" dirty="0"/>
              <a:t> </a:t>
            </a:r>
            <a:r>
              <a:rPr lang="en-IN" b="1" i="1" dirty="0"/>
              <a:t>PROJECT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613B2954-DA6A-C9FC-9943-1A21860B2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26" y="1475232"/>
            <a:ext cx="11410464" cy="5285076"/>
          </a:xfrm>
        </p:spPr>
      </p:pic>
    </p:spTree>
    <p:extLst>
      <p:ext uri="{BB962C8B-B14F-4D97-AF65-F5344CB8AC3E}">
        <p14:creationId xmlns:p14="http://schemas.microsoft.com/office/powerpoint/2010/main" val="122384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B50C-6D25-1726-CEFF-38D998D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          OUTPUT</a:t>
            </a:r>
            <a:r>
              <a:rPr lang="en-IN" dirty="0"/>
              <a:t> </a:t>
            </a:r>
            <a:r>
              <a:rPr lang="en-IN" b="1" i="1" dirty="0"/>
              <a:t>OF</a:t>
            </a:r>
            <a:r>
              <a:rPr lang="en-IN" dirty="0"/>
              <a:t> </a:t>
            </a:r>
            <a:r>
              <a:rPr lang="en-IN" b="1" i="1" dirty="0"/>
              <a:t>THE</a:t>
            </a:r>
            <a:r>
              <a:rPr lang="en-IN" dirty="0"/>
              <a:t> </a:t>
            </a:r>
            <a:r>
              <a:rPr lang="en-IN" b="1" i="1" dirty="0"/>
              <a:t>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904E9-B512-70A3-ACDA-5C0E2FF33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18" y="1547446"/>
            <a:ext cx="10864323" cy="5236307"/>
          </a:xfrm>
        </p:spPr>
      </p:pic>
    </p:spTree>
    <p:extLst>
      <p:ext uri="{BB962C8B-B14F-4D97-AF65-F5344CB8AC3E}">
        <p14:creationId xmlns:p14="http://schemas.microsoft.com/office/powerpoint/2010/main" val="8562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5E64-7F07-F9BC-9971-D87FDF644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661F0-5112-BDDA-C380-E3FAA5A23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/>
              <a:t>THIS</a:t>
            </a:r>
            <a:r>
              <a:rPr lang="en-IN" dirty="0"/>
              <a:t> </a:t>
            </a:r>
            <a:r>
              <a:rPr lang="en-IN" b="1" i="1" dirty="0"/>
              <a:t>PROJECT</a:t>
            </a:r>
            <a:r>
              <a:rPr lang="en-IN" dirty="0"/>
              <a:t> </a:t>
            </a:r>
            <a:r>
              <a:rPr lang="en-IN" b="1" i="1" dirty="0"/>
              <a:t>WAS</a:t>
            </a:r>
            <a:r>
              <a:rPr lang="en-IN" dirty="0"/>
              <a:t> </a:t>
            </a:r>
            <a:r>
              <a:rPr lang="en-IN" b="1" i="1" dirty="0"/>
              <a:t>DONE</a:t>
            </a:r>
            <a:r>
              <a:rPr lang="en-IN" dirty="0"/>
              <a:t> </a:t>
            </a:r>
            <a:r>
              <a:rPr lang="en-IN" b="1" i="1" dirty="0"/>
              <a:t>BY</a:t>
            </a:r>
            <a:r>
              <a:rPr lang="en-IN" dirty="0"/>
              <a:t> </a:t>
            </a:r>
            <a:r>
              <a:rPr lang="en-IN" b="1" i="1" dirty="0"/>
              <a:t>MANISH</a:t>
            </a:r>
            <a:r>
              <a:rPr lang="en-IN" dirty="0"/>
              <a:t> </a:t>
            </a:r>
            <a:r>
              <a:rPr lang="en-IN" b="1" i="1" dirty="0"/>
              <a:t>MISHRA</a:t>
            </a:r>
          </a:p>
          <a:p>
            <a:r>
              <a:rPr lang="en-IN" b="1" i="1" dirty="0"/>
              <a:t>THANK</a:t>
            </a:r>
            <a:r>
              <a:rPr lang="en-IN" dirty="0"/>
              <a:t> </a:t>
            </a:r>
            <a:r>
              <a:rPr lang="en-IN" b="1" i="1" dirty="0"/>
              <a:t>YOU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1254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{A7386CA6-9D3D-4C0E-B02A-AF34A7D8CDE0}tf10001105</Template>
  <TotalTime>242</TotalTime>
  <Words>197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RANDOM PASSWORD GENERATOR BY MANISH MISHRA</vt:lpstr>
      <vt:lpstr>                 INTRODUCTION   Random Password generator is a software tool that creates random or customized passwords for users.   It also helps users to create stronger passwords that provides greater security for a given type of access. </vt:lpstr>
      <vt:lpstr>       NEED OF PASSWORD GENERATOR</vt:lpstr>
      <vt:lpstr>           STEPS TO CREATE PROJECT</vt:lpstr>
      <vt:lpstr>        CODE OF THE PROJECT</vt:lpstr>
      <vt:lpstr>          OUTPUT OF THE PROJECT</vt:lpstr>
      <vt:lpstr>END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 BY MANISH MISHRA</dc:title>
  <dc:creator>Manish Mishra</dc:creator>
  <cp:lastModifiedBy>Manish Mishra</cp:lastModifiedBy>
  <cp:revision>3</cp:revision>
  <dcterms:created xsi:type="dcterms:W3CDTF">2022-10-11T14:58:55Z</dcterms:created>
  <dcterms:modified xsi:type="dcterms:W3CDTF">2022-10-16T15:14:36Z</dcterms:modified>
</cp:coreProperties>
</file>