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8" r:id="rId2"/>
    <p:sldId id="277" r:id="rId3"/>
    <p:sldId id="337" r:id="rId4"/>
    <p:sldId id="263" r:id="rId5"/>
    <p:sldId id="259" r:id="rId6"/>
    <p:sldId id="260" r:id="rId7"/>
    <p:sldId id="264" r:id="rId8"/>
    <p:sldId id="265" r:id="rId9"/>
    <p:sldId id="283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62" r:id="rId32"/>
    <p:sldId id="289" r:id="rId33"/>
    <p:sldId id="290" r:id="rId34"/>
    <p:sldId id="291" r:id="rId35"/>
    <p:sldId id="293" r:id="rId36"/>
    <p:sldId id="292" r:id="rId37"/>
    <p:sldId id="294" r:id="rId38"/>
    <p:sldId id="295" r:id="rId39"/>
    <p:sldId id="296" r:id="rId40"/>
    <p:sldId id="298" r:id="rId41"/>
    <p:sldId id="297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5" r:id="rId57"/>
    <p:sldId id="314" r:id="rId58"/>
    <p:sldId id="316" r:id="rId59"/>
    <p:sldId id="317" r:id="rId60"/>
    <p:sldId id="318" r:id="rId61"/>
    <p:sldId id="319" r:id="rId62"/>
    <p:sldId id="320" r:id="rId63"/>
    <p:sldId id="322" r:id="rId64"/>
    <p:sldId id="321" r:id="rId65"/>
    <p:sldId id="325" r:id="rId66"/>
    <p:sldId id="326" r:id="rId67"/>
    <p:sldId id="327" r:id="rId68"/>
    <p:sldId id="323" r:id="rId69"/>
    <p:sldId id="324" r:id="rId70"/>
    <p:sldId id="328" r:id="rId71"/>
    <p:sldId id="330" r:id="rId72"/>
    <p:sldId id="331" r:id="rId73"/>
    <p:sldId id="329" r:id="rId74"/>
    <p:sldId id="332" r:id="rId75"/>
    <p:sldId id="333" r:id="rId76"/>
    <p:sldId id="334" r:id="rId77"/>
    <p:sldId id="335" r:id="rId78"/>
    <p:sldId id="304" r:id="rId79"/>
    <p:sldId id="338" r:id="rId80"/>
    <p:sldId id="336" r:id="rId81"/>
    <p:sldId id="339" r:id="rId82"/>
    <p:sldId id="340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5C011-E37B-4A20-8A8B-D2512EBCEF61}" v="133" dt="2024-10-19T06:16:44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834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a Assiter" userId="af4fc678-4f1a-4b27-b2ea-1a34baba89bb" providerId="ADAL" clId="{B8CD9AFC-0FC3-449B-9983-35D1D3967EFB}"/>
    <pc:docChg chg="undo custSel addSld delSld modSld sldOrd addMainMaster delMainMaster modMainMaster">
      <pc:chgData name="Karina Assiter" userId="af4fc678-4f1a-4b27-b2ea-1a34baba89bb" providerId="ADAL" clId="{B8CD9AFC-0FC3-449B-9983-35D1D3967EFB}" dt="2024-10-13T17:32:17.872" v="2210" actId="700"/>
      <pc:docMkLst>
        <pc:docMk/>
      </pc:docMkLst>
      <pc:sldChg chg="addSp delSp modSp new del mod setBg modClrScheme addAnim setClrOvrMap delDesignElem chgLayout">
        <pc:chgData name="Karina Assiter" userId="af4fc678-4f1a-4b27-b2ea-1a34baba89bb" providerId="ADAL" clId="{B8CD9AFC-0FC3-449B-9983-35D1D3967EFB}" dt="2024-10-09T14:15:19.420" v="49" actId="2696"/>
        <pc:sldMkLst>
          <pc:docMk/>
          <pc:sldMk cId="3116743363" sldId="256"/>
        </pc:sldMkLst>
        <pc:spChg chg="mod ord">
          <ac:chgData name="Karina Assiter" userId="af4fc678-4f1a-4b27-b2ea-1a34baba89bb" providerId="ADAL" clId="{B8CD9AFC-0FC3-449B-9983-35D1D3967EFB}" dt="2024-10-09T14:15:09.182" v="47" actId="26606"/>
          <ac:spMkLst>
            <pc:docMk/>
            <pc:sldMk cId="3116743363" sldId="256"/>
            <ac:spMk id="2" creationId="{E7764B59-C3ED-EB80-16E1-E742153FF8B3}"/>
          </ac:spMkLst>
        </pc:spChg>
        <pc:spChg chg="del mod">
          <ac:chgData name="Karina Assiter" userId="af4fc678-4f1a-4b27-b2ea-1a34baba89bb" providerId="ADAL" clId="{B8CD9AFC-0FC3-449B-9983-35D1D3967EFB}" dt="2024-10-09T14:13:51.333" v="44" actId="700"/>
          <ac:spMkLst>
            <pc:docMk/>
            <pc:sldMk cId="3116743363" sldId="256"/>
            <ac:spMk id="3" creationId="{29F1FE8B-62AE-3D56-6731-C65C29A6EEC2}"/>
          </ac:spMkLst>
        </pc:spChg>
        <pc:spChg chg="add mod ord">
          <ac:chgData name="Karina Assiter" userId="af4fc678-4f1a-4b27-b2ea-1a34baba89bb" providerId="ADAL" clId="{B8CD9AFC-0FC3-449B-9983-35D1D3967EFB}" dt="2024-10-09T14:15:09.182" v="47" actId="26606"/>
          <ac:spMkLst>
            <pc:docMk/>
            <pc:sldMk cId="3116743363" sldId="256"/>
            <ac:spMk id="5" creationId="{D207BECA-6FC9-0BD3-80E1-4B2421EE3B5A}"/>
          </ac:spMkLst>
        </pc:spChg>
        <pc:spChg chg="add del">
          <ac:chgData name="Karina Assiter" userId="af4fc678-4f1a-4b27-b2ea-1a34baba89bb" providerId="ADAL" clId="{B8CD9AFC-0FC3-449B-9983-35D1D3967EFB}" dt="2024-10-09T14:13:31.726" v="43"/>
          <ac:spMkLst>
            <pc:docMk/>
            <pc:sldMk cId="3116743363" sldId="256"/>
            <ac:spMk id="6" creationId="{560F55E5-82DC-49DE-B7FA-8D2E291A8867}"/>
          </ac:spMkLst>
        </pc:spChg>
        <pc:spChg chg="add del">
          <ac:chgData name="Karina Assiter" userId="af4fc678-4f1a-4b27-b2ea-1a34baba89bb" providerId="ADAL" clId="{B8CD9AFC-0FC3-449B-9983-35D1D3967EFB}" dt="2024-10-09T14:10:36.822" v="27"/>
          <ac:spMkLst>
            <pc:docMk/>
            <pc:sldMk cId="3116743363" sldId="256"/>
            <ac:spMk id="9" creationId="{DB4A12B6-EF0D-43E8-8C17-4FAD4D2766E4}"/>
          </ac:spMkLst>
        </pc:spChg>
        <pc:spChg chg="add del">
          <ac:chgData name="Karina Assiter" userId="af4fc678-4f1a-4b27-b2ea-1a34baba89bb" providerId="ADAL" clId="{B8CD9AFC-0FC3-449B-9983-35D1D3967EFB}" dt="2024-10-09T14:10:36.822" v="27"/>
          <ac:spMkLst>
            <pc:docMk/>
            <pc:sldMk cId="3116743363" sldId="256"/>
            <ac:spMk id="11" creationId="{AE107525-0C02-447F-8A3F-553320A7230E}"/>
          </ac:spMkLst>
        </pc:spChg>
        <pc:spChg chg="add del">
          <ac:chgData name="Karina Assiter" userId="af4fc678-4f1a-4b27-b2ea-1a34baba89bb" providerId="ADAL" clId="{B8CD9AFC-0FC3-449B-9983-35D1D3967EFB}" dt="2024-10-09T14:10:36.822" v="27"/>
          <ac:spMkLst>
            <pc:docMk/>
            <pc:sldMk cId="3116743363" sldId="256"/>
            <ac:spMk id="13" creationId="{AB7A42E3-05D8-4A0B-9D4E-20EF581E57C0}"/>
          </ac:spMkLst>
        </pc:spChg>
        <pc:spChg chg="add del">
          <ac:chgData name="Karina Assiter" userId="af4fc678-4f1a-4b27-b2ea-1a34baba89bb" providerId="ADAL" clId="{B8CD9AFC-0FC3-449B-9983-35D1D3967EFB}" dt="2024-10-09T14:15:09.182" v="47" actId="26606"/>
          <ac:spMkLst>
            <pc:docMk/>
            <pc:sldMk cId="3116743363" sldId="256"/>
            <ac:spMk id="45" creationId="{CB130D74-9A04-42D9-91F9-699BA7DCE2E0}"/>
          </ac:spMkLst>
        </pc:spChg>
        <pc:grpChg chg="add del">
          <ac:chgData name="Karina Assiter" userId="af4fc678-4f1a-4b27-b2ea-1a34baba89bb" providerId="ADAL" clId="{B8CD9AFC-0FC3-449B-9983-35D1D3967EFB}" dt="2024-10-09T14:15:09.198" v="48" actId="26606"/>
          <ac:grpSpMkLst>
            <pc:docMk/>
            <pc:sldMk cId="3116743363" sldId="256"/>
            <ac:grpSpMk id="10" creationId="{316DCFC9-6877-407C-8170-608FCB8E35AE}"/>
          </ac:grpSpMkLst>
        </pc:grpChg>
        <pc:grpChg chg="add del">
          <ac:chgData name="Karina Assiter" userId="af4fc678-4f1a-4b27-b2ea-1a34baba89bb" providerId="ADAL" clId="{B8CD9AFC-0FC3-449B-9983-35D1D3967EFB}" dt="2024-10-09T14:15:09.198" v="48" actId="26606"/>
          <ac:grpSpMkLst>
            <pc:docMk/>
            <pc:sldMk cId="3116743363" sldId="256"/>
            <ac:grpSpMk id="14" creationId="{89353FE7-0D03-4AD2-8B8A-60A06F6BDA4C}"/>
          </ac:grpSpMkLst>
        </pc:grpChg>
        <pc:grpChg chg="add">
          <ac:chgData name="Karina Assiter" userId="af4fc678-4f1a-4b27-b2ea-1a34baba89bb" providerId="ADAL" clId="{B8CD9AFC-0FC3-449B-9983-35D1D3967EFB}" dt="2024-10-09T14:15:09.198" v="48" actId="26606"/>
          <ac:grpSpMkLst>
            <pc:docMk/>
            <pc:sldMk cId="3116743363" sldId="256"/>
            <ac:grpSpMk id="48" creationId="{316DCFC9-6877-407C-8170-608FCB8E35AE}"/>
          </ac:grpSpMkLst>
        </pc:grpChg>
        <pc:grpChg chg="add">
          <ac:chgData name="Karina Assiter" userId="af4fc678-4f1a-4b27-b2ea-1a34baba89bb" providerId="ADAL" clId="{B8CD9AFC-0FC3-449B-9983-35D1D3967EFB}" dt="2024-10-09T14:15:09.198" v="48" actId="26606"/>
          <ac:grpSpMkLst>
            <pc:docMk/>
            <pc:sldMk cId="3116743363" sldId="256"/>
            <ac:grpSpMk id="49" creationId="{89353FE7-0D03-4AD2-8B8A-60A06F6BDA4C}"/>
          </ac:grpSpMkLst>
        </pc:grpChg>
        <pc:picChg chg="add mod ord">
          <ac:chgData name="Karina Assiter" userId="af4fc678-4f1a-4b27-b2ea-1a34baba89bb" providerId="ADAL" clId="{B8CD9AFC-0FC3-449B-9983-35D1D3967EFB}" dt="2024-10-09T14:15:09.182" v="47" actId="26606"/>
          <ac:picMkLst>
            <pc:docMk/>
            <pc:sldMk cId="3116743363" sldId="256"/>
            <ac:picMk id="4" creationId="{5D5C9355-FE21-62FF-60B8-F1A4E3C3FF50}"/>
          </ac:picMkLst>
        </pc:picChg>
        <pc:picChg chg="add del">
          <ac:chgData name="Karina Assiter" userId="af4fc678-4f1a-4b27-b2ea-1a34baba89bb" providerId="ADAL" clId="{B8CD9AFC-0FC3-449B-9983-35D1D3967EFB}" dt="2024-10-09T14:13:31.726" v="43"/>
          <ac:picMkLst>
            <pc:docMk/>
            <pc:sldMk cId="3116743363" sldId="256"/>
            <ac:picMk id="7" creationId="{C88758C8-9D10-484F-99AF-42B11A4FA660}"/>
          </ac:picMkLst>
        </pc:picChg>
        <pc:picChg chg="add del">
          <ac:chgData name="Karina Assiter" userId="af4fc678-4f1a-4b27-b2ea-1a34baba89bb" providerId="ADAL" clId="{B8CD9AFC-0FC3-449B-9983-35D1D3967EFB}" dt="2024-10-09T14:13:31.726" v="43"/>
          <ac:picMkLst>
            <pc:docMk/>
            <pc:sldMk cId="3116743363" sldId="256"/>
            <ac:picMk id="8" creationId="{CCED32FD-C5FE-4C22-A60D-AC9FFA8DEC69}"/>
          </ac:picMkLst>
        </pc:picChg>
        <pc:cxnChg chg="add del">
          <ac:chgData name="Karina Assiter" userId="af4fc678-4f1a-4b27-b2ea-1a34baba89bb" providerId="ADAL" clId="{B8CD9AFC-0FC3-449B-9983-35D1D3967EFB}" dt="2024-10-09T14:10:36.822" v="27"/>
          <ac:cxnSpMkLst>
            <pc:docMk/>
            <pc:sldMk cId="3116743363" sldId="256"/>
            <ac:cxnSpMk id="15" creationId="{6EE9A54B-189D-4645-8254-FDC4210EC6DB}"/>
          </ac:cxnSpMkLst>
        </pc:cxnChg>
        <pc:cxnChg chg="add del">
          <ac:chgData name="Karina Assiter" userId="af4fc678-4f1a-4b27-b2ea-1a34baba89bb" providerId="ADAL" clId="{B8CD9AFC-0FC3-449B-9983-35D1D3967EFB}" dt="2024-10-09T14:10:36.822" v="27"/>
          <ac:cxnSpMkLst>
            <pc:docMk/>
            <pc:sldMk cId="3116743363" sldId="256"/>
            <ac:cxnSpMk id="17" creationId="{511CE48F-D5E4-4520-AF1E-8F85CFBDA596}"/>
          </ac:cxnSpMkLst>
        </pc:cxnChg>
        <pc:cxnChg chg="add del">
          <ac:chgData name="Karina Assiter" userId="af4fc678-4f1a-4b27-b2ea-1a34baba89bb" providerId="ADAL" clId="{B8CD9AFC-0FC3-449B-9983-35D1D3967EFB}" dt="2024-10-09T14:10:36.822" v="27"/>
          <ac:cxnSpMkLst>
            <pc:docMk/>
            <pc:sldMk cId="3116743363" sldId="256"/>
            <ac:cxnSpMk id="19" creationId="{41448851-39AD-4943-BF9C-C50704E08377}"/>
          </ac:cxnSpMkLst>
        </pc:cxnChg>
      </pc:sldChg>
      <pc:sldChg chg="addSp delSp modSp new mod chgLayout">
        <pc:chgData name="Karina Assiter" userId="af4fc678-4f1a-4b27-b2ea-1a34baba89bb" providerId="ADAL" clId="{B8CD9AFC-0FC3-449B-9983-35D1D3967EFB}" dt="2024-10-13T16:15:57.541" v="509" actId="20577"/>
        <pc:sldMkLst>
          <pc:docMk/>
          <pc:sldMk cId="3094046398" sldId="257"/>
        </pc:sldMkLst>
        <pc:spChg chg="mod ord">
          <ac:chgData name="Karina Assiter" userId="af4fc678-4f1a-4b27-b2ea-1a34baba89bb" providerId="ADAL" clId="{B8CD9AFC-0FC3-449B-9983-35D1D3967EFB}" dt="2024-10-13T16:15:55.091" v="508" actId="6264"/>
          <ac:spMkLst>
            <pc:docMk/>
            <pc:sldMk cId="3094046398" sldId="257"/>
            <ac:spMk id="2" creationId="{44DDC84D-AEEA-0875-8276-F961B8104181}"/>
          </ac:spMkLst>
        </pc:spChg>
        <pc:spChg chg="add mod ord">
          <ac:chgData name="Karina Assiter" userId="af4fc678-4f1a-4b27-b2ea-1a34baba89bb" providerId="ADAL" clId="{B8CD9AFC-0FC3-449B-9983-35D1D3967EFB}" dt="2024-10-13T16:15:57.541" v="509" actId="20577"/>
          <ac:spMkLst>
            <pc:docMk/>
            <pc:sldMk cId="3094046398" sldId="257"/>
            <ac:spMk id="3" creationId="{08CA56BA-86D5-944E-B4B3-C9E0B16209EE}"/>
          </ac:spMkLst>
        </pc:spChg>
        <pc:spChg chg="del mod">
          <ac:chgData name="Karina Assiter" userId="af4fc678-4f1a-4b27-b2ea-1a34baba89bb" providerId="ADAL" clId="{B8CD9AFC-0FC3-449B-9983-35D1D3967EFB}" dt="2024-10-09T14:11:42.572" v="37" actId="6264"/>
          <ac:spMkLst>
            <pc:docMk/>
            <pc:sldMk cId="3094046398" sldId="257"/>
            <ac:spMk id="3" creationId="{1905504B-DF44-CEB6-D2FD-AA53ABBA54C1}"/>
          </ac:spMkLst>
        </pc:spChg>
        <pc:spChg chg="add del mod">
          <ac:chgData name="Karina Assiter" userId="af4fc678-4f1a-4b27-b2ea-1a34baba89bb" providerId="ADAL" clId="{B8CD9AFC-0FC3-449B-9983-35D1D3967EFB}" dt="2024-10-09T14:11:42.572" v="37" actId="6264"/>
          <ac:spMkLst>
            <pc:docMk/>
            <pc:sldMk cId="3094046398" sldId="257"/>
            <ac:spMk id="4" creationId="{A973D0DD-9190-0C47-B194-BA77C93E51B5}"/>
          </ac:spMkLst>
        </pc:spChg>
        <pc:spChg chg="add del mod">
          <ac:chgData name="Karina Assiter" userId="af4fc678-4f1a-4b27-b2ea-1a34baba89bb" providerId="ADAL" clId="{B8CD9AFC-0FC3-449B-9983-35D1D3967EFB}" dt="2024-10-09T14:26:44.808" v="245" actId="6264"/>
          <ac:spMkLst>
            <pc:docMk/>
            <pc:sldMk cId="3094046398" sldId="257"/>
            <ac:spMk id="4" creationId="{C8ADC329-CC79-0558-AD17-9C5692C779EF}"/>
          </ac:spMkLst>
        </pc:spChg>
        <pc:spChg chg="add del mod">
          <ac:chgData name="Karina Assiter" userId="af4fc678-4f1a-4b27-b2ea-1a34baba89bb" providerId="ADAL" clId="{B8CD9AFC-0FC3-449B-9983-35D1D3967EFB}" dt="2024-10-13T16:15:55.091" v="508" actId="6264"/>
          <ac:spMkLst>
            <pc:docMk/>
            <pc:sldMk cId="3094046398" sldId="257"/>
            <ac:spMk id="4" creationId="{FC239FCC-9197-A32E-3461-DD30AB0D92F1}"/>
          </ac:spMkLst>
        </pc:spChg>
        <pc:spChg chg="add del mod ord">
          <ac:chgData name="Karina Assiter" userId="af4fc678-4f1a-4b27-b2ea-1a34baba89bb" providerId="ADAL" clId="{B8CD9AFC-0FC3-449B-9983-35D1D3967EFB}" dt="2024-10-09T14:26:39.194" v="244"/>
          <ac:spMkLst>
            <pc:docMk/>
            <pc:sldMk cId="3094046398" sldId="257"/>
            <ac:spMk id="5" creationId="{25812E3B-2647-9337-9478-FCB1621DA822}"/>
          </ac:spMkLst>
        </pc:spChg>
        <pc:spChg chg="add del mod">
          <ac:chgData name="Karina Assiter" userId="af4fc678-4f1a-4b27-b2ea-1a34baba89bb" providerId="ADAL" clId="{B8CD9AFC-0FC3-449B-9983-35D1D3967EFB}" dt="2024-10-13T16:15:55.091" v="508" actId="6264"/>
          <ac:spMkLst>
            <pc:docMk/>
            <pc:sldMk cId="3094046398" sldId="257"/>
            <ac:spMk id="5" creationId="{BC4AE095-E708-0D3E-FBE3-848D2AD621BF}"/>
          </ac:spMkLst>
        </pc:spChg>
        <pc:spChg chg="add del mod">
          <ac:chgData name="Karina Assiter" userId="af4fc678-4f1a-4b27-b2ea-1a34baba89bb" providerId="ADAL" clId="{B8CD9AFC-0FC3-449B-9983-35D1D3967EFB}" dt="2024-10-09T14:26:44.808" v="245" actId="6264"/>
          <ac:spMkLst>
            <pc:docMk/>
            <pc:sldMk cId="3094046398" sldId="257"/>
            <ac:spMk id="6" creationId="{E8BD2364-0926-D670-D745-79DCE18B5B6F}"/>
          </ac:spMkLst>
        </pc:spChg>
      </pc:sldChg>
      <pc:sldChg chg="addSp delSp modSp new mod ord modClrScheme chgLayout">
        <pc:chgData name="Karina Assiter" userId="af4fc678-4f1a-4b27-b2ea-1a34baba89bb" providerId="ADAL" clId="{B8CD9AFC-0FC3-449B-9983-35D1D3967EFB}" dt="2024-10-13T16:13:52.662" v="473"/>
        <pc:sldMkLst>
          <pc:docMk/>
          <pc:sldMk cId="2178066178" sldId="258"/>
        </pc:sldMkLst>
        <pc:spChg chg="del">
          <ac:chgData name="Karina Assiter" userId="af4fc678-4f1a-4b27-b2ea-1a34baba89bb" providerId="ADAL" clId="{B8CD9AFC-0FC3-449B-9983-35D1D3967EFB}" dt="2024-10-09T14:15:30.706" v="51" actId="700"/>
          <ac:spMkLst>
            <pc:docMk/>
            <pc:sldMk cId="2178066178" sldId="258"/>
            <ac:spMk id="2" creationId="{EB89F9C3-A5BF-BB2C-37E2-B64A0F17F2E6}"/>
          </ac:spMkLst>
        </pc:spChg>
        <pc:spChg chg="del">
          <ac:chgData name="Karina Assiter" userId="af4fc678-4f1a-4b27-b2ea-1a34baba89bb" providerId="ADAL" clId="{B8CD9AFC-0FC3-449B-9983-35D1D3967EFB}" dt="2024-10-09T14:15:30.706" v="51" actId="700"/>
          <ac:spMkLst>
            <pc:docMk/>
            <pc:sldMk cId="2178066178" sldId="258"/>
            <ac:spMk id="3" creationId="{9EEDA76E-3DC6-DBE7-8141-6C859E0A21EA}"/>
          </ac:spMkLst>
        </pc:spChg>
        <pc:spChg chg="add del mod ord">
          <ac:chgData name="Karina Assiter" userId="af4fc678-4f1a-4b27-b2ea-1a34baba89bb" providerId="ADAL" clId="{B8CD9AFC-0FC3-449B-9983-35D1D3967EFB}" dt="2024-10-09T14:15:52.385" v="52" actId="700"/>
          <ac:spMkLst>
            <pc:docMk/>
            <pc:sldMk cId="2178066178" sldId="258"/>
            <ac:spMk id="4" creationId="{35DDDC07-BCC0-4E6D-BBB1-BC6D912C540A}"/>
          </ac:spMkLst>
        </pc:spChg>
        <pc:spChg chg="add del mod ord">
          <ac:chgData name="Karina Assiter" userId="af4fc678-4f1a-4b27-b2ea-1a34baba89bb" providerId="ADAL" clId="{B8CD9AFC-0FC3-449B-9983-35D1D3967EFB}" dt="2024-10-09T14:15:52.385" v="52" actId="700"/>
          <ac:spMkLst>
            <pc:docMk/>
            <pc:sldMk cId="2178066178" sldId="258"/>
            <ac:spMk id="5" creationId="{3EBB09B2-83F6-D7C5-55B8-C849D080BDAA}"/>
          </ac:spMkLst>
        </pc:spChg>
        <pc:spChg chg="add mod ord">
          <ac:chgData name="Karina Assiter" userId="af4fc678-4f1a-4b27-b2ea-1a34baba89bb" providerId="ADAL" clId="{B8CD9AFC-0FC3-449B-9983-35D1D3967EFB}" dt="2024-10-13T16:13:52.662" v="473"/>
          <ac:spMkLst>
            <pc:docMk/>
            <pc:sldMk cId="2178066178" sldId="258"/>
            <ac:spMk id="6" creationId="{A1C1CAB1-D8C0-9445-E80B-989F16DB2D03}"/>
          </ac:spMkLst>
        </pc:spChg>
        <pc:spChg chg="add mod ord">
          <ac:chgData name="Karina Assiter" userId="af4fc678-4f1a-4b27-b2ea-1a34baba89bb" providerId="ADAL" clId="{B8CD9AFC-0FC3-449B-9983-35D1D3967EFB}" dt="2024-10-13T16:13:52.662" v="473"/>
          <ac:spMkLst>
            <pc:docMk/>
            <pc:sldMk cId="2178066178" sldId="258"/>
            <ac:spMk id="7" creationId="{E243C483-5A5A-B3B3-8200-C03D126176C5}"/>
          </ac:spMkLst>
        </pc:spChg>
      </pc:sldChg>
      <pc:sldChg chg="addSp delSp modSp new mod chgLayout">
        <pc:chgData name="Karina Assiter" userId="af4fc678-4f1a-4b27-b2ea-1a34baba89bb" providerId="ADAL" clId="{B8CD9AFC-0FC3-449B-9983-35D1D3967EFB}" dt="2024-10-13T16:21:25.553" v="570" actId="207"/>
        <pc:sldMkLst>
          <pc:docMk/>
          <pc:sldMk cId="4096861174" sldId="259"/>
        </pc:sldMkLst>
        <pc:spChg chg="mod ord">
          <ac:chgData name="Karina Assiter" userId="af4fc678-4f1a-4b27-b2ea-1a34baba89bb" providerId="ADAL" clId="{B8CD9AFC-0FC3-449B-9983-35D1D3967EFB}" dt="2024-10-13T16:13:52.662" v="473"/>
          <ac:spMkLst>
            <pc:docMk/>
            <pc:sldMk cId="4096861174" sldId="259"/>
            <ac:spMk id="2" creationId="{0FC43B84-8199-B2F5-88ED-E9F60DA7354A}"/>
          </ac:spMkLst>
        </pc:spChg>
        <pc:spChg chg="del">
          <ac:chgData name="Karina Assiter" userId="af4fc678-4f1a-4b27-b2ea-1a34baba89bb" providerId="ADAL" clId="{B8CD9AFC-0FC3-449B-9983-35D1D3967EFB}" dt="2024-10-09T14:27:46.225" v="263"/>
          <ac:spMkLst>
            <pc:docMk/>
            <pc:sldMk cId="4096861174" sldId="259"/>
            <ac:spMk id="3" creationId="{3F6F3BD3-9B87-4DCE-A084-08E9C2F3B50C}"/>
          </ac:spMkLst>
        </pc:spChg>
        <pc:spChg chg="add mod ord">
          <ac:chgData name="Karina Assiter" userId="af4fc678-4f1a-4b27-b2ea-1a34baba89bb" providerId="ADAL" clId="{B8CD9AFC-0FC3-449B-9983-35D1D3967EFB}" dt="2024-10-13T16:21:25.553" v="570" actId="207"/>
          <ac:spMkLst>
            <pc:docMk/>
            <pc:sldMk cId="4096861174" sldId="259"/>
            <ac:spMk id="4" creationId="{7FD2B566-4FA2-6242-D81E-2DE9EA31BF30}"/>
          </ac:spMkLst>
        </pc:spChg>
        <pc:spChg chg="add del mod">
          <ac:chgData name="Karina Assiter" userId="af4fc678-4f1a-4b27-b2ea-1a34baba89bb" providerId="ADAL" clId="{B8CD9AFC-0FC3-449B-9983-35D1D3967EFB}" dt="2024-10-09T14:27:51.135" v="264" actId="6264"/>
          <ac:spMkLst>
            <pc:docMk/>
            <pc:sldMk cId="4096861174" sldId="259"/>
            <ac:spMk id="5" creationId="{3A7A0607-850B-7F6F-C530-60CE519C6CDB}"/>
          </ac:spMkLst>
        </pc:spChg>
        <pc:spChg chg="add del mod">
          <ac:chgData name="Karina Assiter" userId="af4fc678-4f1a-4b27-b2ea-1a34baba89bb" providerId="ADAL" clId="{B8CD9AFC-0FC3-449B-9983-35D1D3967EFB}" dt="2024-10-09T14:27:51.135" v="264" actId="6264"/>
          <ac:spMkLst>
            <pc:docMk/>
            <pc:sldMk cId="4096861174" sldId="259"/>
            <ac:spMk id="6" creationId="{C61B64F4-57D1-160C-E0CA-E009477464E9}"/>
          </ac:spMkLst>
        </pc:spChg>
        <pc:spChg chg="add del mod">
          <ac:chgData name="Karina Assiter" userId="af4fc678-4f1a-4b27-b2ea-1a34baba89bb" providerId="ADAL" clId="{B8CD9AFC-0FC3-449B-9983-35D1D3967EFB}" dt="2024-10-09T14:39:05.994" v="318" actId="6264"/>
          <ac:spMkLst>
            <pc:docMk/>
            <pc:sldMk cId="4096861174" sldId="259"/>
            <ac:spMk id="7" creationId="{71B49D0D-0071-2450-3F68-117A24174729}"/>
          </ac:spMkLst>
        </pc:spChg>
        <pc:spChg chg="add del mod">
          <ac:chgData name="Karina Assiter" userId="af4fc678-4f1a-4b27-b2ea-1a34baba89bb" providerId="ADAL" clId="{B8CD9AFC-0FC3-449B-9983-35D1D3967EFB}" dt="2024-10-09T14:39:05.994" v="318" actId="6264"/>
          <ac:spMkLst>
            <pc:docMk/>
            <pc:sldMk cId="4096861174" sldId="259"/>
            <ac:spMk id="8" creationId="{221F83B2-1E01-287F-CE0D-29DF20303D6D}"/>
          </ac:spMkLst>
        </pc:spChg>
        <pc:spChg chg="add del mod">
          <ac:chgData name="Karina Assiter" userId="af4fc678-4f1a-4b27-b2ea-1a34baba89bb" providerId="ADAL" clId="{B8CD9AFC-0FC3-449B-9983-35D1D3967EFB}" dt="2024-10-09T14:39:13.070" v="320" actId="6264"/>
          <ac:spMkLst>
            <pc:docMk/>
            <pc:sldMk cId="4096861174" sldId="259"/>
            <ac:spMk id="9" creationId="{0F9BBC88-82D8-E04C-009F-62474B871186}"/>
          </ac:spMkLst>
        </pc:spChg>
        <pc:spChg chg="add del mod">
          <ac:chgData name="Karina Assiter" userId="af4fc678-4f1a-4b27-b2ea-1a34baba89bb" providerId="ADAL" clId="{B8CD9AFC-0FC3-449B-9983-35D1D3967EFB}" dt="2024-10-09T14:39:13.070" v="320" actId="6264"/>
          <ac:spMkLst>
            <pc:docMk/>
            <pc:sldMk cId="4096861174" sldId="259"/>
            <ac:spMk id="10" creationId="{620D943E-DD53-DE2D-6FF7-3D5B544B846B}"/>
          </ac:spMkLst>
        </pc:spChg>
      </pc:sldChg>
      <pc:sldChg chg="addSp delSp modSp new mod chgLayout">
        <pc:chgData name="Karina Assiter" userId="af4fc678-4f1a-4b27-b2ea-1a34baba89bb" providerId="ADAL" clId="{B8CD9AFC-0FC3-449B-9983-35D1D3967EFB}" dt="2024-10-13T16:13:52.662" v="473"/>
        <pc:sldMkLst>
          <pc:docMk/>
          <pc:sldMk cId="3758673687" sldId="260"/>
        </pc:sldMkLst>
        <pc:spChg chg="mod ord">
          <ac:chgData name="Karina Assiter" userId="af4fc678-4f1a-4b27-b2ea-1a34baba89bb" providerId="ADAL" clId="{B8CD9AFC-0FC3-449B-9983-35D1D3967EFB}" dt="2024-10-13T16:13:52.662" v="473"/>
          <ac:spMkLst>
            <pc:docMk/>
            <pc:sldMk cId="3758673687" sldId="260"/>
            <ac:spMk id="2" creationId="{4E36C5A8-02C5-C3F9-1369-1C347ED4CFBD}"/>
          </ac:spMkLst>
        </pc:spChg>
        <pc:spChg chg="mod ord">
          <ac:chgData name="Karina Assiter" userId="af4fc678-4f1a-4b27-b2ea-1a34baba89bb" providerId="ADAL" clId="{B8CD9AFC-0FC3-449B-9983-35D1D3967EFB}" dt="2024-10-13T16:13:52.662" v="473"/>
          <ac:spMkLst>
            <pc:docMk/>
            <pc:sldMk cId="3758673687" sldId="260"/>
            <ac:spMk id="3" creationId="{0FFAEEF0-57AE-1E58-F2DA-5F8F0B3BB0A2}"/>
          </ac:spMkLst>
        </pc:spChg>
        <pc:spChg chg="add del mod">
          <ac:chgData name="Karina Assiter" userId="af4fc678-4f1a-4b27-b2ea-1a34baba89bb" providerId="ADAL" clId="{B8CD9AFC-0FC3-449B-9983-35D1D3967EFB}" dt="2024-10-09T14:39:21.688" v="321" actId="6264"/>
          <ac:spMkLst>
            <pc:docMk/>
            <pc:sldMk cId="3758673687" sldId="260"/>
            <ac:spMk id="4" creationId="{A4F9F25D-0D6F-8BE9-984A-2A6BB810EF40}"/>
          </ac:spMkLst>
        </pc:spChg>
        <pc:spChg chg="add del mod">
          <ac:chgData name="Karina Assiter" userId="af4fc678-4f1a-4b27-b2ea-1a34baba89bb" providerId="ADAL" clId="{B8CD9AFC-0FC3-449B-9983-35D1D3967EFB}" dt="2024-10-09T14:39:21.688" v="321" actId="6264"/>
          <ac:spMkLst>
            <pc:docMk/>
            <pc:sldMk cId="3758673687" sldId="260"/>
            <ac:spMk id="5" creationId="{635B2705-4C21-4B52-4600-99973F1B060D}"/>
          </ac:spMkLst>
        </pc:spChg>
      </pc:sldChg>
      <pc:sldChg chg="addSp delSp modSp new del mod chgLayout">
        <pc:chgData name="Karina Assiter" userId="af4fc678-4f1a-4b27-b2ea-1a34baba89bb" providerId="ADAL" clId="{B8CD9AFC-0FC3-449B-9983-35D1D3967EFB}" dt="2024-10-13T16:46:09.383" v="1564" actId="47"/>
        <pc:sldMkLst>
          <pc:docMk/>
          <pc:sldMk cId="4187485690" sldId="261"/>
        </pc:sldMkLst>
        <pc:spChg chg="mod ord">
          <ac:chgData name="Karina Assiter" userId="af4fc678-4f1a-4b27-b2ea-1a34baba89bb" providerId="ADAL" clId="{B8CD9AFC-0FC3-449B-9983-35D1D3967EFB}" dt="2024-10-13T16:13:52.662" v="473"/>
          <ac:spMkLst>
            <pc:docMk/>
            <pc:sldMk cId="4187485690" sldId="261"/>
            <ac:spMk id="2" creationId="{0AF89B76-4849-DA76-09BA-DED018963108}"/>
          </ac:spMkLst>
        </pc:spChg>
        <pc:spChg chg="add del mod ord">
          <ac:chgData name="Karina Assiter" userId="af4fc678-4f1a-4b27-b2ea-1a34baba89bb" providerId="ADAL" clId="{B8CD9AFC-0FC3-449B-9983-35D1D3967EFB}" dt="2024-10-13T16:14:15.079" v="477" actId="27636"/>
          <ac:spMkLst>
            <pc:docMk/>
            <pc:sldMk cId="4187485690" sldId="261"/>
            <ac:spMk id="3" creationId="{DA798364-1A77-20BB-7613-10DD409BA25B}"/>
          </ac:spMkLst>
        </pc:spChg>
        <pc:spChg chg="add mod">
          <ac:chgData name="Karina Assiter" userId="af4fc678-4f1a-4b27-b2ea-1a34baba89bb" providerId="ADAL" clId="{B8CD9AFC-0FC3-449B-9983-35D1D3967EFB}" dt="2024-10-09T14:37:51.467" v="306"/>
          <ac:spMkLst>
            <pc:docMk/>
            <pc:sldMk cId="4187485690" sldId="261"/>
            <ac:spMk id="4" creationId="{3031AD8F-E0CB-6618-679A-31709DF8E5F7}"/>
          </ac:spMkLst>
        </pc:spChg>
        <pc:spChg chg="add del mod">
          <ac:chgData name="Karina Assiter" userId="af4fc678-4f1a-4b27-b2ea-1a34baba89bb" providerId="ADAL" clId="{B8CD9AFC-0FC3-449B-9983-35D1D3967EFB}" dt="2024-10-09T14:38:17.534" v="309" actId="6264"/>
          <ac:spMkLst>
            <pc:docMk/>
            <pc:sldMk cId="4187485690" sldId="261"/>
            <ac:spMk id="5" creationId="{FE97AB2A-B4BF-8CC9-5373-48647DA64B8C}"/>
          </ac:spMkLst>
        </pc:spChg>
        <pc:spChg chg="add del mod">
          <ac:chgData name="Karina Assiter" userId="af4fc678-4f1a-4b27-b2ea-1a34baba89bb" providerId="ADAL" clId="{B8CD9AFC-0FC3-449B-9983-35D1D3967EFB}" dt="2024-10-09T14:38:17.534" v="309" actId="6264"/>
          <ac:spMkLst>
            <pc:docMk/>
            <pc:sldMk cId="4187485690" sldId="261"/>
            <ac:spMk id="6" creationId="{1A5AB134-5B89-1C67-7C5E-44A0B5FB9954}"/>
          </ac:spMkLst>
        </pc:spChg>
        <pc:spChg chg="add del mod">
          <ac:chgData name="Karina Assiter" userId="af4fc678-4f1a-4b27-b2ea-1a34baba89bb" providerId="ADAL" clId="{B8CD9AFC-0FC3-449B-9983-35D1D3967EFB}" dt="2024-10-09T14:38:54.010" v="317" actId="6264"/>
          <ac:spMkLst>
            <pc:docMk/>
            <pc:sldMk cId="4187485690" sldId="261"/>
            <ac:spMk id="7" creationId="{4D36220E-5B77-D4F5-03CE-1A87572442CD}"/>
          </ac:spMkLst>
        </pc:spChg>
        <pc:spChg chg="add del mod">
          <ac:chgData name="Karina Assiter" userId="af4fc678-4f1a-4b27-b2ea-1a34baba89bb" providerId="ADAL" clId="{B8CD9AFC-0FC3-449B-9983-35D1D3967EFB}" dt="2024-10-09T14:38:54.010" v="317" actId="6264"/>
          <ac:spMkLst>
            <pc:docMk/>
            <pc:sldMk cId="4187485690" sldId="261"/>
            <ac:spMk id="8" creationId="{1BED464E-985C-1CC2-6B38-9E426E7D83FC}"/>
          </ac:spMkLst>
        </pc:spChg>
      </pc:sldChg>
      <pc:sldChg chg="addSp delSp modSp new mod chgLayout">
        <pc:chgData name="Karina Assiter" userId="af4fc678-4f1a-4b27-b2ea-1a34baba89bb" providerId="ADAL" clId="{B8CD9AFC-0FC3-449B-9983-35D1D3967EFB}" dt="2024-10-13T16:19:07.211" v="527" actId="27636"/>
        <pc:sldMkLst>
          <pc:docMk/>
          <pc:sldMk cId="3772572033" sldId="262"/>
        </pc:sldMkLst>
        <pc:spChg chg="mod ord">
          <ac:chgData name="Karina Assiter" userId="af4fc678-4f1a-4b27-b2ea-1a34baba89bb" providerId="ADAL" clId="{B8CD9AFC-0FC3-449B-9983-35D1D3967EFB}" dt="2024-10-13T16:17:43.626" v="525" actId="6264"/>
          <ac:spMkLst>
            <pc:docMk/>
            <pc:sldMk cId="3772572033" sldId="262"/>
            <ac:spMk id="2" creationId="{B9F2D982-4215-E7A7-9939-564CB233F613}"/>
          </ac:spMkLst>
        </pc:spChg>
        <pc:spChg chg="del">
          <ac:chgData name="Karina Assiter" userId="af4fc678-4f1a-4b27-b2ea-1a34baba89bb" providerId="ADAL" clId="{B8CD9AFC-0FC3-449B-9983-35D1D3967EFB}" dt="2024-10-09T14:41:21.606" v="371"/>
          <ac:spMkLst>
            <pc:docMk/>
            <pc:sldMk cId="3772572033" sldId="262"/>
            <ac:spMk id="3" creationId="{053831FC-1E27-3C70-78CE-1B020017ED09}"/>
          </ac:spMkLst>
        </pc:spChg>
        <pc:spChg chg="add del mod">
          <ac:chgData name="Karina Assiter" userId="af4fc678-4f1a-4b27-b2ea-1a34baba89bb" providerId="ADAL" clId="{B8CD9AFC-0FC3-449B-9983-35D1D3967EFB}" dt="2024-10-13T16:17:41.976" v="524" actId="6264"/>
          <ac:spMkLst>
            <pc:docMk/>
            <pc:sldMk cId="3772572033" sldId="262"/>
            <ac:spMk id="3" creationId="{95F22B4F-25A5-CD32-7221-A407B4819003}"/>
          </ac:spMkLst>
        </pc:spChg>
        <pc:spChg chg="add mod ord">
          <ac:chgData name="Karina Assiter" userId="af4fc678-4f1a-4b27-b2ea-1a34baba89bb" providerId="ADAL" clId="{B8CD9AFC-0FC3-449B-9983-35D1D3967EFB}" dt="2024-10-13T16:19:07.211" v="527" actId="27636"/>
          <ac:spMkLst>
            <pc:docMk/>
            <pc:sldMk cId="3772572033" sldId="262"/>
            <ac:spMk id="4" creationId="{7E0E3FDC-8E05-63A2-E21A-D2B431FAF98D}"/>
          </ac:spMkLst>
        </pc:spChg>
        <pc:spChg chg="add del mod">
          <ac:chgData name="Karina Assiter" userId="af4fc678-4f1a-4b27-b2ea-1a34baba89bb" providerId="ADAL" clId="{B8CD9AFC-0FC3-449B-9983-35D1D3967EFB}" dt="2024-10-09T14:41:44.182" v="372" actId="6264"/>
          <ac:spMkLst>
            <pc:docMk/>
            <pc:sldMk cId="3772572033" sldId="262"/>
            <ac:spMk id="5" creationId="{0E1EBB03-16AF-92A9-E11C-03369B845572}"/>
          </ac:spMkLst>
        </pc:spChg>
        <pc:spChg chg="add del mod">
          <ac:chgData name="Karina Assiter" userId="af4fc678-4f1a-4b27-b2ea-1a34baba89bb" providerId="ADAL" clId="{B8CD9AFC-0FC3-449B-9983-35D1D3967EFB}" dt="2024-10-13T16:17:41.976" v="524" actId="6264"/>
          <ac:spMkLst>
            <pc:docMk/>
            <pc:sldMk cId="3772572033" sldId="262"/>
            <ac:spMk id="5" creationId="{30C3EAC2-E02F-498A-3975-E666AF5BE022}"/>
          </ac:spMkLst>
        </pc:spChg>
        <pc:spChg chg="add del mod">
          <ac:chgData name="Karina Assiter" userId="af4fc678-4f1a-4b27-b2ea-1a34baba89bb" providerId="ADAL" clId="{B8CD9AFC-0FC3-449B-9983-35D1D3967EFB}" dt="2024-10-13T16:17:43.626" v="525" actId="6264"/>
          <ac:spMkLst>
            <pc:docMk/>
            <pc:sldMk cId="3772572033" sldId="262"/>
            <ac:spMk id="6" creationId="{10C4DBEE-9A88-33B6-7405-389923DCDBF3}"/>
          </ac:spMkLst>
        </pc:spChg>
        <pc:spChg chg="add del mod">
          <ac:chgData name="Karina Assiter" userId="af4fc678-4f1a-4b27-b2ea-1a34baba89bb" providerId="ADAL" clId="{B8CD9AFC-0FC3-449B-9983-35D1D3967EFB}" dt="2024-10-09T14:41:44.182" v="372" actId="6264"/>
          <ac:spMkLst>
            <pc:docMk/>
            <pc:sldMk cId="3772572033" sldId="262"/>
            <ac:spMk id="6" creationId="{5771D049-8235-4639-00AB-0CE43B061736}"/>
          </ac:spMkLst>
        </pc:spChg>
        <pc:spChg chg="add del mod">
          <ac:chgData name="Karina Assiter" userId="af4fc678-4f1a-4b27-b2ea-1a34baba89bb" providerId="ADAL" clId="{B8CD9AFC-0FC3-449B-9983-35D1D3967EFB}" dt="2024-10-13T16:17:43.626" v="525" actId="6264"/>
          <ac:spMkLst>
            <pc:docMk/>
            <pc:sldMk cId="3772572033" sldId="262"/>
            <ac:spMk id="7" creationId="{75B11A08-BE54-E761-83E7-5081B7D76196}"/>
          </ac:spMkLst>
        </pc:spChg>
        <pc:spChg chg="add del mod">
          <ac:chgData name="Karina Assiter" userId="af4fc678-4f1a-4b27-b2ea-1a34baba89bb" providerId="ADAL" clId="{B8CD9AFC-0FC3-449B-9983-35D1D3967EFB}" dt="2024-10-09T14:42:25.642" v="376" actId="6264"/>
          <ac:spMkLst>
            <pc:docMk/>
            <pc:sldMk cId="3772572033" sldId="262"/>
            <ac:spMk id="7" creationId="{DA20318D-AB7C-6521-9B70-9F7ACA3483CE}"/>
          </ac:spMkLst>
        </pc:spChg>
        <pc:spChg chg="add del mod">
          <ac:chgData name="Karina Assiter" userId="af4fc678-4f1a-4b27-b2ea-1a34baba89bb" providerId="ADAL" clId="{B8CD9AFC-0FC3-449B-9983-35D1D3967EFB}" dt="2024-10-09T14:42:25.642" v="376" actId="6264"/>
          <ac:spMkLst>
            <pc:docMk/>
            <pc:sldMk cId="3772572033" sldId="262"/>
            <ac:spMk id="8" creationId="{EDCBC612-E87F-541B-2EA8-76893D8CF60A}"/>
          </ac:spMkLst>
        </pc:spChg>
        <pc:spChg chg="add del mod">
          <ac:chgData name="Karina Assiter" userId="af4fc678-4f1a-4b27-b2ea-1a34baba89bb" providerId="ADAL" clId="{B8CD9AFC-0FC3-449B-9983-35D1D3967EFB}" dt="2024-10-09T14:42:38.095" v="379" actId="6264"/>
          <ac:spMkLst>
            <pc:docMk/>
            <pc:sldMk cId="3772572033" sldId="262"/>
            <ac:spMk id="9" creationId="{8D16C526-7393-46FF-60BF-8B7099B452B9}"/>
          </ac:spMkLst>
        </pc:spChg>
        <pc:spChg chg="add del mod">
          <ac:chgData name="Karina Assiter" userId="af4fc678-4f1a-4b27-b2ea-1a34baba89bb" providerId="ADAL" clId="{B8CD9AFC-0FC3-449B-9983-35D1D3967EFB}" dt="2024-10-09T14:42:38.095" v="379" actId="6264"/>
          <ac:spMkLst>
            <pc:docMk/>
            <pc:sldMk cId="3772572033" sldId="262"/>
            <ac:spMk id="10" creationId="{131B9CD7-95BE-F0A2-5878-541EB7665131}"/>
          </ac:spMkLst>
        </pc:spChg>
        <pc:spChg chg="add del mod">
          <ac:chgData name="Karina Assiter" userId="af4fc678-4f1a-4b27-b2ea-1a34baba89bb" providerId="ADAL" clId="{B8CD9AFC-0FC3-449B-9983-35D1D3967EFB}" dt="2024-10-09T14:44:09.825" v="384" actId="6264"/>
          <ac:spMkLst>
            <pc:docMk/>
            <pc:sldMk cId="3772572033" sldId="262"/>
            <ac:spMk id="11" creationId="{123FC799-F626-DF85-F0BD-DE18D97261F3}"/>
          </ac:spMkLst>
        </pc:spChg>
        <pc:spChg chg="add del mod">
          <ac:chgData name="Karina Assiter" userId="af4fc678-4f1a-4b27-b2ea-1a34baba89bb" providerId="ADAL" clId="{B8CD9AFC-0FC3-449B-9983-35D1D3967EFB}" dt="2024-10-09T14:44:09.825" v="384" actId="6264"/>
          <ac:spMkLst>
            <pc:docMk/>
            <pc:sldMk cId="3772572033" sldId="262"/>
            <ac:spMk id="12" creationId="{E90C3FA1-11F5-C104-2826-A296F9FD5DFF}"/>
          </ac:spMkLst>
        </pc:spChg>
      </pc:sldChg>
      <pc:sldChg chg="addSp delSp modSp new mod modClrScheme chgLayout">
        <pc:chgData name="Karina Assiter" userId="af4fc678-4f1a-4b27-b2ea-1a34baba89bb" providerId="ADAL" clId="{B8CD9AFC-0FC3-449B-9983-35D1D3967EFB}" dt="2024-10-13T16:13:52.662" v="473"/>
        <pc:sldMkLst>
          <pc:docMk/>
          <pc:sldMk cId="1288588704" sldId="263"/>
        </pc:sldMkLst>
        <pc:spChg chg="del mod ord">
          <ac:chgData name="Karina Assiter" userId="af4fc678-4f1a-4b27-b2ea-1a34baba89bb" providerId="ADAL" clId="{B8CD9AFC-0FC3-449B-9983-35D1D3967EFB}" dt="2024-10-13T16:03:49.689" v="402" actId="700"/>
          <ac:spMkLst>
            <pc:docMk/>
            <pc:sldMk cId="1288588704" sldId="263"/>
            <ac:spMk id="2" creationId="{2D33FDD1-042F-3EF9-A275-9B46036BF2CF}"/>
          </ac:spMkLst>
        </pc:spChg>
        <pc:spChg chg="del mod ord">
          <ac:chgData name="Karina Assiter" userId="af4fc678-4f1a-4b27-b2ea-1a34baba89bb" providerId="ADAL" clId="{B8CD9AFC-0FC3-449B-9983-35D1D3967EFB}" dt="2024-10-13T16:03:49.689" v="402" actId="700"/>
          <ac:spMkLst>
            <pc:docMk/>
            <pc:sldMk cId="1288588704" sldId="263"/>
            <ac:spMk id="3" creationId="{4907C8C0-170A-1C5A-A2D6-E34798A5BC06}"/>
          </ac:spMkLst>
        </pc:spChg>
        <pc:spChg chg="add mod ord">
          <ac:chgData name="Karina Assiter" userId="af4fc678-4f1a-4b27-b2ea-1a34baba89bb" providerId="ADAL" clId="{B8CD9AFC-0FC3-449B-9983-35D1D3967EFB}" dt="2024-10-13T16:13:52.662" v="473"/>
          <ac:spMkLst>
            <pc:docMk/>
            <pc:sldMk cId="1288588704" sldId="263"/>
            <ac:spMk id="4" creationId="{B6960823-E993-4EE2-7ED0-C62245F90B45}"/>
          </ac:spMkLst>
        </pc:spChg>
        <pc:spChg chg="add mod ord">
          <ac:chgData name="Karina Assiter" userId="af4fc678-4f1a-4b27-b2ea-1a34baba89bb" providerId="ADAL" clId="{B8CD9AFC-0FC3-449B-9983-35D1D3967EFB}" dt="2024-10-13T16:13:52.662" v="473"/>
          <ac:spMkLst>
            <pc:docMk/>
            <pc:sldMk cId="1288588704" sldId="263"/>
            <ac:spMk id="5" creationId="{60988358-2B20-02CB-01A4-9E7357F4FEC5}"/>
          </ac:spMkLst>
        </pc:spChg>
      </pc:sldChg>
      <pc:sldChg chg="addSp delSp modSp new mod modClrScheme chgLayout">
        <pc:chgData name="Karina Assiter" userId="af4fc678-4f1a-4b27-b2ea-1a34baba89bb" providerId="ADAL" clId="{B8CD9AFC-0FC3-449B-9983-35D1D3967EFB}" dt="2024-10-13T16:21:06.603" v="569" actId="20577"/>
        <pc:sldMkLst>
          <pc:docMk/>
          <pc:sldMk cId="3562089240" sldId="264"/>
        </pc:sldMkLst>
        <pc:spChg chg="del mod ord">
          <ac:chgData name="Karina Assiter" userId="af4fc678-4f1a-4b27-b2ea-1a34baba89bb" providerId="ADAL" clId="{B8CD9AFC-0FC3-449B-9983-35D1D3967EFB}" dt="2024-10-13T16:20:53.303" v="530" actId="700"/>
          <ac:spMkLst>
            <pc:docMk/>
            <pc:sldMk cId="3562089240" sldId="264"/>
            <ac:spMk id="2" creationId="{F6727FAF-3F47-9103-4E23-DACD9F41199E}"/>
          </ac:spMkLst>
        </pc:spChg>
        <pc:spChg chg="del mod ord">
          <ac:chgData name="Karina Assiter" userId="af4fc678-4f1a-4b27-b2ea-1a34baba89bb" providerId="ADAL" clId="{B8CD9AFC-0FC3-449B-9983-35D1D3967EFB}" dt="2024-10-13T16:20:53.303" v="530" actId="700"/>
          <ac:spMkLst>
            <pc:docMk/>
            <pc:sldMk cId="3562089240" sldId="264"/>
            <ac:spMk id="3" creationId="{4644561E-86A9-1EB6-2070-03FEF4C2D0BB}"/>
          </ac:spMkLst>
        </pc:spChg>
        <pc:spChg chg="add mod ord">
          <ac:chgData name="Karina Assiter" userId="af4fc678-4f1a-4b27-b2ea-1a34baba89bb" providerId="ADAL" clId="{B8CD9AFC-0FC3-449B-9983-35D1D3967EFB}" dt="2024-10-13T16:21:06.603" v="569" actId="20577"/>
          <ac:spMkLst>
            <pc:docMk/>
            <pc:sldMk cId="3562089240" sldId="264"/>
            <ac:spMk id="4" creationId="{26B6CC22-50F9-5CFF-DD1F-D902B1595690}"/>
          </ac:spMkLst>
        </pc:spChg>
        <pc:spChg chg="add mod ord">
          <ac:chgData name="Karina Assiter" userId="af4fc678-4f1a-4b27-b2ea-1a34baba89bb" providerId="ADAL" clId="{B8CD9AFC-0FC3-449B-9983-35D1D3967EFB}" dt="2024-10-13T16:20:53.303" v="530" actId="700"/>
          <ac:spMkLst>
            <pc:docMk/>
            <pc:sldMk cId="3562089240" sldId="264"/>
            <ac:spMk id="5" creationId="{A33A37A5-60A8-5CE3-2C4A-45194C8E6E4C}"/>
          </ac:spMkLst>
        </pc:spChg>
      </pc:sldChg>
      <pc:sldChg chg="addSp delSp modSp new mod modClrScheme chgLayout">
        <pc:chgData name="Karina Assiter" userId="af4fc678-4f1a-4b27-b2ea-1a34baba89bb" providerId="ADAL" clId="{B8CD9AFC-0FC3-449B-9983-35D1D3967EFB}" dt="2024-10-13T16:45:31.048" v="1563" actId="14100"/>
        <pc:sldMkLst>
          <pc:docMk/>
          <pc:sldMk cId="2884002202" sldId="265"/>
        </pc:sldMkLst>
        <pc:spChg chg="del mod ord">
          <ac:chgData name="Karina Assiter" userId="af4fc678-4f1a-4b27-b2ea-1a34baba89bb" providerId="ADAL" clId="{B8CD9AFC-0FC3-449B-9983-35D1D3967EFB}" dt="2024-10-13T16:21:46.454" v="572" actId="700"/>
          <ac:spMkLst>
            <pc:docMk/>
            <pc:sldMk cId="2884002202" sldId="265"/>
            <ac:spMk id="2" creationId="{35E247C0-2CF4-8EDA-BA4E-BBA1C59E5ED0}"/>
          </ac:spMkLst>
        </pc:spChg>
        <pc:spChg chg="del mod ord">
          <ac:chgData name="Karina Assiter" userId="af4fc678-4f1a-4b27-b2ea-1a34baba89bb" providerId="ADAL" clId="{B8CD9AFC-0FC3-449B-9983-35D1D3967EFB}" dt="2024-10-13T16:21:46.454" v="572" actId="700"/>
          <ac:spMkLst>
            <pc:docMk/>
            <pc:sldMk cId="2884002202" sldId="265"/>
            <ac:spMk id="3" creationId="{28645241-B78B-8906-1C72-1221767D822B}"/>
          </ac:spMkLst>
        </pc:spChg>
        <pc:spChg chg="add mod ord">
          <ac:chgData name="Karina Assiter" userId="af4fc678-4f1a-4b27-b2ea-1a34baba89bb" providerId="ADAL" clId="{B8CD9AFC-0FC3-449B-9983-35D1D3967EFB}" dt="2024-10-13T16:23:11.037" v="645" actId="27636"/>
          <ac:spMkLst>
            <pc:docMk/>
            <pc:sldMk cId="2884002202" sldId="265"/>
            <ac:spMk id="4" creationId="{EB73C15C-9E91-8AFC-34EC-C3648E8BDB5B}"/>
          </ac:spMkLst>
        </pc:spChg>
        <pc:spChg chg="add mod ord">
          <ac:chgData name="Karina Assiter" userId="af4fc678-4f1a-4b27-b2ea-1a34baba89bb" providerId="ADAL" clId="{B8CD9AFC-0FC3-449B-9983-35D1D3967EFB}" dt="2024-10-13T16:42:20.273" v="1412" actId="20577"/>
          <ac:spMkLst>
            <pc:docMk/>
            <pc:sldMk cId="2884002202" sldId="265"/>
            <ac:spMk id="5" creationId="{2B6CBFD6-E9B0-E7C4-2E75-E8A9A89398EE}"/>
          </ac:spMkLst>
        </pc:spChg>
        <pc:spChg chg="add del mod">
          <ac:chgData name="Karina Assiter" userId="af4fc678-4f1a-4b27-b2ea-1a34baba89bb" providerId="ADAL" clId="{B8CD9AFC-0FC3-449B-9983-35D1D3967EFB}" dt="2024-10-13T16:44:57.696" v="1534" actId="20577"/>
          <ac:spMkLst>
            <pc:docMk/>
            <pc:sldMk cId="2884002202" sldId="265"/>
            <ac:spMk id="6" creationId="{F33885F7-20C6-0C85-32B9-AC0C7DFDB520}"/>
          </ac:spMkLst>
        </pc:spChg>
        <pc:spChg chg="add mod">
          <ac:chgData name="Karina Assiter" userId="af4fc678-4f1a-4b27-b2ea-1a34baba89bb" providerId="ADAL" clId="{B8CD9AFC-0FC3-449B-9983-35D1D3967EFB}" dt="2024-10-13T16:45:02.847" v="1535" actId="20577"/>
          <ac:spMkLst>
            <pc:docMk/>
            <pc:sldMk cId="2884002202" sldId="265"/>
            <ac:spMk id="7" creationId="{8E7D6010-20A6-77EC-2625-EC77884E1793}"/>
          </ac:spMkLst>
        </pc:spChg>
        <pc:spChg chg="add mod">
          <ac:chgData name="Karina Assiter" userId="af4fc678-4f1a-4b27-b2ea-1a34baba89bb" providerId="ADAL" clId="{B8CD9AFC-0FC3-449B-9983-35D1D3967EFB}" dt="2024-10-13T16:33:08.451" v="1155" actId="1076"/>
          <ac:spMkLst>
            <pc:docMk/>
            <pc:sldMk cId="2884002202" sldId="265"/>
            <ac:spMk id="8" creationId="{2179BBD1-FD94-C0AC-AF29-601F281A32EA}"/>
          </ac:spMkLst>
        </pc:spChg>
        <pc:spChg chg="add mod">
          <ac:chgData name="Karina Assiter" userId="af4fc678-4f1a-4b27-b2ea-1a34baba89bb" providerId="ADAL" clId="{B8CD9AFC-0FC3-449B-9983-35D1D3967EFB}" dt="2024-10-13T16:36:21.238" v="1214" actId="14100"/>
          <ac:spMkLst>
            <pc:docMk/>
            <pc:sldMk cId="2884002202" sldId="265"/>
            <ac:spMk id="9" creationId="{450AA7D4-C8E7-2B09-2A51-B27B6011CF88}"/>
          </ac:spMkLst>
        </pc:spChg>
        <pc:spChg chg="add mod">
          <ac:chgData name="Karina Assiter" userId="af4fc678-4f1a-4b27-b2ea-1a34baba89bb" providerId="ADAL" clId="{B8CD9AFC-0FC3-449B-9983-35D1D3967EFB}" dt="2024-10-13T16:45:31.048" v="1563" actId="14100"/>
          <ac:spMkLst>
            <pc:docMk/>
            <pc:sldMk cId="2884002202" sldId="265"/>
            <ac:spMk id="10" creationId="{C9CA121D-3A35-E77A-2A1C-4C916D0A77C4}"/>
          </ac:spMkLst>
        </pc:spChg>
      </pc:sldChg>
      <pc:sldChg chg="addSp modSp new mod">
        <pc:chgData name="Karina Assiter" userId="af4fc678-4f1a-4b27-b2ea-1a34baba89bb" providerId="ADAL" clId="{B8CD9AFC-0FC3-449B-9983-35D1D3967EFB}" dt="2024-10-13T17:13:54.796" v="2111" actId="20577"/>
        <pc:sldMkLst>
          <pc:docMk/>
          <pc:sldMk cId="2191387064" sldId="266"/>
        </pc:sldMkLst>
        <pc:spChg chg="mod">
          <ac:chgData name="Karina Assiter" userId="af4fc678-4f1a-4b27-b2ea-1a34baba89bb" providerId="ADAL" clId="{B8CD9AFC-0FC3-449B-9983-35D1D3967EFB}" dt="2024-10-13T16:46:34.241" v="1622" actId="20577"/>
          <ac:spMkLst>
            <pc:docMk/>
            <pc:sldMk cId="2191387064" sldId="266"/>
            <ac:spMk id="2" creationId="{F794D48C-90DB-A72E-6BCB-FE328D236BBC}"/>
          </ac:spMkLst>
        </pc:spChg>
        <pc:spChg chg="mod">
          <ac:chgData name="Karina Assiter" userId="af4fc678-4f1a-4b27-b2ea-1a34baba89bb" providerId="ADAL" clId="{B8CD9AFC-0FC3-449B-9983-35D1D3967EFB}" dt="2024-10-13T17:13:54.796" v="2111" actId="20577"/>
          <ac:spMkLst>
            <pc:docMk/>
            <pc:sldMk cId="2191387064" sldId="266"/>
            <ac:spMk id="3" creationId="{3AB5E1C7-790B-9775-120E-40F87BA56526}"/>
          </ac:spMkLst>
        </pc:spChg>
        <pc:spChg chg="add mod">
          <ac:chgData name="Karina Assiter" userId="af4fc678-4f1a-4b27-b2ea-1a34baba89bb" providerId="ADAL" clId="{B8CD9AFC-0FC3-449B-9983-35D1D3967EFB}" dt="2024-10-13T17:04:29.152" v="1815" actId="1076"/>
          <ac:spMkLst>
            <pc:docMk/>
            <pc:sldMk cId="2191387064" sldId="266"/>
            <ac:spMk id="4" creationId="{5BCE5E19-6FFA-3463-5A6D-F60B25E1828D}"/>
          </ac:spMkLst>
        </pc:spChg>
        <pc:spChg chg="add mod">
          <ac:chgData name="Karina Assiter" userId="af4fc678-4f1a-4b27-b2ea-1a34baba89bb" providerId="ADAL" clId="{B8CD9AFC-0FC3-449B-9983-35D1D3967EFB}" dt="2024-10-13T16:50:48.116" v="1718" actId="1076"/>
          <ac:spMkLst>
            <pc:docMk/>
            <pc:sldMk cId="2191387064" sldId="266"/>
            <ac:spMk id="5" creationId="{3A4D2BA6-40E1-9F68-CD9F-BD47ED0B0B0F}"/>
          </ac:spMkLst>
        </pc:spChg>
        <pc:spChg chg="add mod">
          <ac:chgData name="Karina Assiter" userId="af4fc678-4f1a-4b27-b2ea-1a34baba89bb" providerId="ADAL" clId="{B8CD9AFC-0FC3-449B-9983-35D1D3967EFB}" dt="2024-10-13T16:50:38.324" v="1716" actId="1076"/>
          <ac:spMkLst>
            <pc:docMk/>
            <pc:sldMk cId="2191387064" sldId="266"/>
            <ac:spMk id="6" creationId="{B47BFADC-53D0-C13F-DC4A-136157A69CD9}"/>
          </ac:spMkLst>
        </pc:spChg>
        <pc:spChg chg="add mod">
          <ac:chgData name="Karina Assiter" userId="af4fc678-4f1a-4b27-b2ea-1a34baba89bb" providerId="ADAL" clId="{B8CD9AFC-0FC3-449B-9983-35D1D3967EFB}" dt="2024-10-13T16:50:59.601" v="1720" actId="14100"/>
          <ac:spMkLst>
            <pc:docMk/>
            <pc:sldMk cId="2191387064" sldId="266"/>
            <ac:spMk id="7" creationId="{18370D54-57A7-FA6D-2B63-91582F19589F}"/>
          </ac:spMkLst>
        </pc:spChg>
        <pc:spChg chg="add mod">
          <ac:chgData name="Karina Assiter" userId="af4fc678-4f1a-4b27-b2ea-1a34baba89bb" providerId="ADAL" clId="{B8CD9AFC-0FC3-449B-9983-35D1D3967EFB}" dt="2024-10-13T16:51:41.869" v="1728" actId="1076"/>
          <ac:spMkLst>
            <pc:docMk/>
            <pc:sldMk cId="2191387064" sldId="266"/>
            <ac:spMk id="8" creationId="{11357D4A-4483-91FB-11A5-98A2AB3AAF70}"/>
          </ac:spMkLst>
        </pc:spChg>
        <pc:spChg chg="add mod">
          <ac:chgData name="Karina Assiter" userId="af4fc678-4f1a-4b27-b2ea-1a34baba89bb" providerId="ADAL" clId="{B8CD9AFC-0FC3-449B-9983-35D1D3967EFB}" dt="2024-10-13T16:51:23.773" v="1725" actId="1076"/>
          <ac:spMkLst>
            <pc:docMk/>
            <pc:sldMk cId="2191387064" sldId="266"/>
            <ac:spMk id="9" creationId="{9790DDBF-7BCF-392F-B389-9480CC4594F1}"/>
          </ac:spMkLst>
        </pc:spChg>
        <pc:spChg chg="add mod">
          <ac:chgData name="Karina Assiter" userId="af4fc678-4f1a-4b27-b2ea-1a34baba89bb" providerId="ADAL" clId="{B8CD9AFC-0FC3-449B-9983-35D1D3967EFB}" dt="2024-10-13T16:51:52.781" v="1730" actId="1076"/>
          <ac:spMkLst>
            <pc:docMk/>
            <pc:sldMk cId="2191387064" sldId="266"/>
            <ac:spMk id="10" creationId="{E6DFFF2E-C233-D3A8-F887-DA018FBFDE85}"/>
          </ac:spMkLst>
        </pc:spChg>
        <pc:cxnChg chg="add mod">
          <ac:chgData name="Karina Assiter" userId="af4fc678-4f1a-4b27-b2ea-1a34baba89bb" providerId="ADAL" clId="{B8CD9AFC-0FC3-449B-9983-35D1D3967EFB}" dt="2024-10-13T16:51:04.580" v="1721" actId="14100"/>
          <ac:cxnSpMkLst>
            <pc:docMk/>
            <pc:sldMk cId="2191387064" sldId="266"/>
            <ac:cxnSpMk id="12" creationId="{A2133C5E-15E5-5625-FE36-945DEA29B581}"/>
          </ac:cxnSpMkLst>
        </pc:cxnChg>
        <pc:cxnChg chg="add mod">
          <ac:chgData name="Karina Assiter" userId="af4fc678-4f1a-4b27-b2ea-1a34baba89bb" providerId="ADAL" clId="{B8CD9AFC-0FC3-449B-9983-35D1D3967EFB}" dt="2024-10-13T16:50:50.330" v="1719" actId="14100"/>
          <ac:cxnSpMkLst>
            <pc:docMk/>
            <pc:sldMk cId="2191387064" sldId="266"/>
            <ac:cxnSpMk id="13" creationId="{4856988E-E242-E463-DC46-1849FBB7D258}"/>
          </ac:cxnSpMkLst>
        </pc:cxnChg>
        <pc:cxnChg chg="add mod">
          <ac:chgData name="Karina Assiter" userId="af4fc678-4f1a-4b27-b2ea-1a34baba89bb" providerId="ADAL" clId="{B8CD9AFC-0FC3-449B-9983-35D1D3967EFB}" dt="2024-10-13T16:51:23.773" v="1725" actId="1076"/>
          <ac:cxnSpMkLst>
            <pc:docMk/>
            <pc:sldMk cId="2191387064" sldId="266"/>
            <ac:cxnSpMk id="19" creationId="{FB6171F1-274D-DC53-5425-C097244C41EF}"/>
          </ac:cxnSpMkLst>
        </pc:cxnChg>
        <pc:cxnChg chg="add mod">
          <ac:chgData name="Karina Assiter" userId="af4fc678-4f1a-4b27-b2ea-1a34baba89bb" providerId="ADAL" clId="{B8CD9AFC-0FC3-449B-9983-35D1D3967EFB}" dt="2024-10-13T16:51:44.909" v="1729" actId="14100"/>
          <ac:cxnSpMkLst>
            <pc:docMk/>
            <pc:sldMk cId="2191387064" sldId="266"/>
            <ac:cxnSpMk id="23" creationId="{57A39D3C-E892-690E-DCF7-C139BA19EC47}"/>
          </ac:cxnSpMkLst>
        </pc:cxnChg>
        <pc:cxnChg chg="add mod">
          <ac:chgData name="Karina Assiter" userId="af4fc678-4f1a-4b27-b2ea-1a34baba89bb" providerId="ADAL" clId="{B8CD9AFC-0FC3-449B-9983-35D1D3967EFB}" dt="2024-10-13T16:51:35.589" v="1727" actId="1076"/>
          <ac:cxnSpMkLst>
            <pc:docMk/>
            <pc:sldMk cId="2191387064" sldId="266"/>
            <ac:cxnSpMk id="24" creationId="{4E3744EA-1D4F-57FF-C73F-7A85E020DA8E}"/>
          </ac:cxnSpMkLst>
        </pc:cxnChg>
      </pc:sldChg>
      <pc:sldChg chg="addSp delSp modSp new mod ord modClrScheme chgLayout">
        <pc:chgData name="Karina Assiter" userId="af4fc678-4f1a-4b27-b2ea-1a34baba89bb" providerId="ADAL" clId="{B8CD9AFC-0FC3-449B-9983-35D1D3967EFB}" dt="2024-10-13T17:32:14.435" v="2209" actId="700"/>
        <pc:sldMkLst>
          <pc:docMk/>
          <pc:sldMk cId="3561258842" sldId="267"/>
        </pc:sldMkLst>
        <pc:spChg chg="mod ord">
          <ac:chgData name="Karina Assiter" userId="af4fc678-4f1a-4b27-b2ea-1a34baba89bb" providerId="ADAL" clId="{B8CD9AFC-0FC3-449B-9983-35D1D3967EFB}" dt="2024-10-13T17:32:14.435" v="2209" actId="700"/>
          <ac:spMkLst>
            <pc:docMk/>
            <pc:sldMk cId="3561258842" sldId="267"/>
            <ac:spMk id="2" creationId="{BF2A9A8B-9C4B-5C9F-3312-AF8AE3C80E96}"/>
          </ac:spMkLst>
        </pc:spChg>
        <pc:spChg chg="del mod">
          <ac:chgData name="Karina Assiter" userId="af4fc678-4f1a-4b27-b2ea-1a34baba89bb" providerId="ADAL" clId="{B8CD9AFC-0FC3-449B-9983-35D1D3967EFB}" dt="2024-10-13T17:09:38.393" v="1981" actId="478"/>
          <ac:spMkLst>
            <pc:docMk/>
            <pc:sldMk cId="3561258842" sldId="267"/>
            <ac:spMk id="3" creationId="{2E23B262-E49F-95F4-520A-F649D6DF26D7}"/>
          </ac:spMkLst>
        </pc:spChg>
        <pc:spChg chg="add del mod">
          <ac:chgData name="Karina Assiter" userId="af4fc678-4f1a-4b27-b2ea-1a34baba89bb" providerId="ADAL" clId="{B8CD9AFC-0FC3-449B-9983-35D1D3967EFB}" dt="2024-10-13T17:11:02.730" v="2079" actId="478"/>
          <ac:spMkLst>
            <pc:docMk/>
            <pc:sldMk cId="3561258842" sldId="267"/>
            <ac:spMk id="5" creationId="{3110A98A-3708-5DDC-0C00-01E8D2160964}"/>
          </ac:spMkLst>
        </pc:spChg>
        <pc:spChg chg="add del mod">
          <ac:chgData name="Karina Assiter" userId="af4fc678-4f1a-4b27-b2ea-1a34baba89bb" providerId="ADAL" clId="{B8CD9AFC-0FC3-449B-9983-35D1D3967EFB}" dt="2024-10-13T17:11:04.635" v="2080" actId="478"/>
          <ac:spMkLst>
            <pc:docMk/>
            <pc:sldMk cId="3561258842" sldId="267"/>
            <ac:spMk id="9" creationId="{7DA23246-DB34-094F-3911-131352059AD5}"/>
          </ac:spMkLst>
        </pc:spChg>
        <pc:spChg chg="add del mod">
          <ac:chgData name="Karina Assiter" userId="af4fc678-4f1a-4b27-b2ea-1a34baba89bb" providerId="ADAL" clId="{B8CD9AFC-0FC3-449B-9983-35D1D3967EFB}" dt="2024-10-13T17:11:34.222" v="2087" actId="478"/>
          <ac:spMkLst>
            <pc:docMk/>
            <pc:sldMk cId="3561258842" sldId="267"/>
            <ac:spMk id="10" creationId="{C15F7B59-2D90-C9E7-40E8-927D0A3FC362}"/>
          </ac:spMkLst>
        </pc:spChg>
        <pc:spChg chg="add mod">
          <ac:chgData name="Karina Assiter" userId="af4fc678-4f1a-4b27-b2ea-1a34baba89bb" providerId="ADAL" clId="{B8CD9AFC-0FC3-449B-9983-35D1D3967EFB}" dt="2024-10-13T17:13:20.755" v="2108" actId="1076"/>
          <ac:spMkLst>
            <pc:docMk/>
            <pc:sldMk cId="3561258842" sldId="267"/>
            <ac:spMk id="11" creationId="{56D063A6-E275-0378-2331-E18FD9593E5D}"/>
          </ac:spMkLst>
        </pc:spChg>
        <pc:spChg chg="add del mod">
          <ac:chgData name="Karina Assiter" userId="af4fc678-4f1a-4b27-b2ea-1a34baba89bb" providerId="ADAL" clId="{B8CD9AFC-0FC3-449B-9983-35D1D3967EFB}" dt="2024-10-13T17:13:00.356" v="2102" actId="478"/>
          <ac:spMkLst>
            <pc:docMk/>
            <pc:sldMk cId="3561258842" sldId="267"/>
            <ac:spMk id="12" creationId="{5926B255-4A92-1BC8-D1B6-C6EFE4C5036C}"/>
          </ac:spMkLst>
        </pc:spChg>
        <pc:spChg chg="add mod">
          <ac:chgData name="Karina Assiter" userId="af4fc678-4f1a-4b27-b2ea-1a34baba89bb" providerId="ADAL" clId="{B8CD9AFC-0FC3-449B-9983-35D1D3967EFB}" dt="2024-10-13T17:20:01.848" v="2154" actId="14100"/>
          <ac:spMkLst>
            <pc:docMk/>
            <pc:sldMk cId="3561258842" sldId="267"/>
            <ac:spMk id="15" creationId="{A9BADA23-5BFE-9645-0F9E-C22937E12275}"/>
          </ac:spMkLst>
        </pc:spChg>
        <pc:picChg chg="add mod">
          <ac:chgData name="Karina Assiter" userId="af4fc678-4f1a-4b27-b2ea-1a34baba89bb" providerId="ADAL" clId="{B8CD9AFC-0FC3-449B-9983-35D1D3967EFB}" dt="2024-10-13T17:13:17.003" v="2107" actId="14100"/>
          <ac:picMkLst>
            <pc:docMk/>
            <pc:sldMk cId="3561258842" sldId="267"/>
            <ac:picMk id="7" creationId="{162BB091-8417-3A5D-2DEB-9F89DF588C19}"/>
          </ac:picMkLst>
        </pc:picChg>
        <pc:picChg chg="add mod">
          <ac:chgData name="Karina Assiter" userId="af4fc678-4f1a-4b27-b2ea-1a34baba89bb" providerId="ADAL" clId="{B8CD9AFC-0FC3-449B-9983-35D1D3967EFB}" dt="2024-10-13T17:19:33.401" v="2151" actId="14100"/>
          <ac:picMkLst>
            <pc:docMk/>
            <pc:sldMk cId="3561258842" sldId="267"/>
            <ac:picMk id="14" creationId="{11E70750-826E-8389-65A0-9C167AFEC366}"/>
          </ac:picMkLst>
        </pc:picChg>
      </pc:sldChg>
      <pc:sldChg chg="addSp delSp modSp new mod modClrScheme chgLayout">
        <pc:chgData name="Karina Assiter" userId="af4fc678-4f1a-4b27-b2ea-1a34baba89bb" providerId="ADAL" clId="{B8CD9AFC-0FC3-449B-9983-35D1D3967EFB}" dt="2024-10-13T17:32:17.872" v="2210" actId="700"/>
        <pc:sldMkLst>
          <pc:docMk/>
          <pc:sldMk cId="3661856016" sldId="268"/>
        </pc:sldMkLst>
        <pc:spChg chg="mod ord">
          <ac:chgData name="Karina Assiter" userId="af4fc678-4f1a-4b27-b2ea-1a34baba89bb" providerId="ADAL" clId="{B8CD9AFC-0FC3-449B-9983-35D1D3967EFB}" dt="2024-10-13T17:32:17.872" v="2210" actId="700"/>
          <ac:spMkLst>
            <pc:docMk/>
            <pc:sldMk cId="3661856016" sldId="268"/>
            <ac:spMk id="2" creationId="{92659115-3056-4504-FA63-2E2F652DB0AD}"/>
          </ac:spMkLst>
        </pc:spChg>
        <pc:spChg chg="del">
          <ac:chgData name="Karina Assiter" userId="af4fc678-4f1a-4b27-b2ea-1a34baba89bb" providerId="ADAL" clId="{B8CD9AFC-0FC3-449B-9983-35D1D3967EFB}" dt="2024-10-13T17:15:13.174" v="2117" actId="478"/>
          <ac:spMkLst>
            <pc:docMk/>
            <pc:sldMk cId="3661856016" sldId="268"/>
            <ac:spMk id="3" creationId="{0964870D-3DB5-65C4-00F6-29E179C4E18D}"/>
          </ac:spMkLst>
        </pc:spChg>
        <pc:spChg chg="add mod">
          <ac:chgData name="Karina Assiter" userId="af4fc678-4f1a-4b27-b2ea-1a34baba89bb" providerId="ADAL" clId="{B8CD9AFC-0FC3-449B-9983-35D1D3967EFB}" dt="2024-10-13T17:17:34.180" v="2146" actId="14100"/>
          <ac:spMkLst>
            <pc:docMk/>
            <pc:sldMk cId="3661856016" sldId="268"/>
            <ac:spMk id="8" creationId="{6CDDE6FA-F667-3A12-80BD-94778D1C86B5}"/>
          </ac:spMkLst>
        </pc:spChg>
        <pc:picChg chg="add mod">
          <ac:chgData name="Karina Assiter" userId="af4fc678-4f1a-4b27-b2ea-1a34baba89bb" providerId="ADAL" clId="{B8CD9AFC-0FC3-449B-9983-35D1D3967EFB}" dt="2024-10-13T17:16:06.493" v="2141" actId="1038"/>
          <ac:picMkLst>
            <pc:docMk/>
            <pc:sldMk cId="3661856016" sldId="268"/>
            <ac:picMk id="5" creationId="{EDD582D4-1DE6-EFB4-4CC7-CD7C9A077F21}"/>
          </ac:picMkLst>
        </pc:picChg>
        <pc:picChg chg="add del mod">
          <ac:chgData name="Karina Assiter" userId="af4fc678-4f1a-4b27-b2ea-1a34baba89bb" providerId="ADAL" clId="{B8CD9AFC-0FC3-449B-9983-35D1D3967EFB}" dt="2024-10-13T17:16:12.171" v="2142" actId="478"/>
          <ac:picMkLst>
            <pc:docMk/>
            <pc:sldMk cId="3661856016" sldId="268"/>
            <ac:picMk id="6" creationId="{C0B69733-DE7C-7E25-157A-F2AB619B2595}"/>
          </ac:picMkLst>
        </pc:picChg>
        <pc:picChg chg="add mod">
          <ac:chgData name="Karina Assiter" userId="af4fc678-4f1a-4b27-b2ea-1a34baba89bb" providerId="ADAL" clId="{B8CD9AFC-0FC3-449B-9983-35D1D3967EFB}" dt="2024-10-13T17:16:22.413" v="2143"/>
          <ac:picMkLst>
            <pc:docMk/>
            <pc:sldMk cId="3661856016" sldId="268"/>
            <ac:picMk id="7" creationId="{4D800FDB-E0F7-F222-5A82-990F71AF2C78}"/>
          </ac:picMkLst>
        </pc:picChg>
      </pc:sldChg>
      <pc:sldChg chg="addSp delSp modSp add mod modClrScheme chgLayout">
        <pc:chgData name="Karina Assiter" userId="af4fc678-4f1a-4b27-b2ea-1a34baba89bb" providerId="ADAL" clId="{B8CD9AFC-0FC3-449B-9983-35D1D3967EFB}" dt="2024-10-13T17:32:10.199" v="2208" actId="700"/>
        <pc:sldMkLst>
          <pc:docMk/>
          <pc:sldMk cId="2091632582" sldId="269"/>
        </pc:sldMkLst>
        <pc:spChg chg="mod ord">
          <ac:chgData name="Karina Assiter" userId="af4fc678-4f1a-4b27-b2ea-1a34baba89bb" providerId="ADAL" clId="{B8CD9AFC-0FC3-449B-9983-35D1D3967EFB}" dt="2024-10-13T17:32:10.199" v="2208" actId="700"/>
          <ac:spMkLst>
            <pc:docMk/>
            <pc:sldMk cId="2091632582" sldId="269"/>
            <ac:spMk id="2" creationId="{BF2A9A8B-9C4B-5C9F-3312-AF8AE3C80E96}"/>
          </ac:spMkLst>
        </pc:spChg>
        <pc:spChg chg="add del mod">
          <ac:chgData name="Karina Assiter" userId="af4fc678-4f1a-4b27-b2ea-1a34baba89bb" providerId="ADAL" clId="{B8CD9AFC-0FC3-449B-9983-35D1D3967EFB}" dt="2024-10-13T17:32:06.535" v="2207" actId="6264"/>
          <ac:spMkLst>
            <pc:docMk/>
            <pc:sldMk cId="2091632582" sldId="269"/>
            <ac:spMk id="3" creationId="{94874285-4A79-BCAF-92EB-530C033BF1DF}"/>
          </ac:spMkLst>
        </pc:spChg>
        <pc:spChg chg="add del mod ord">
          <ac:chgData name="Karina Assiter" userId="af4fc678-4f1a-4b27-b2ea-1a34baba89bb" providerId="ADAL" clId="{B8CD9AFC-0FC3-449B-9983-35D1D3967EFB}" dt="2024-10-13T17:32:10.199" v="2208" actId="700"/>
          <ac:spMkLst>
            <pc:docMk/>
            <pc:sldMk cId="2091632582" sldId="269"/>
            <ac:spMk id="4" creationId="{BE376540-4AAC-EDD8-84D4-DC50221D0536}"/>
          </ac:spMkLst>
        </pc:spChg>
      </pc:sldChg>
      <pc:sldChg chg="addSp delSp modSp new mod modClrScheme chgLayout">
        <pc:chgData name="Karina Assiter" userId="af4fc678-4f1a-4b27-b2ea-1a34baba89bb" providerId="ADAL" clId="{B8CD9AFC-0FC3-449B-9983-35D1D3967EFB}" dt="2024-10-13T17:32:03.579" v="2206" actId="700"/>
        <pc:sldMkLst>
          <pc:docMk/>
          <pc:sldMk cId="3247659815" sldId="270"/>
        </pc:sldMkLst>
        <pc:spChg chg="mod ord">
          <ac:chgData name="Karina Assiter" userId="af4fc678-4f1a-4b27-b2ea-1a34baba89bb" providerId="ADAL" clId="{B8CD9AFC-0FC3-449B-9983-35D1D3967EFB}" dt="2024-10-13T17:32:03.579" v="2206" actId="700"/>
          <ac:spMkLst>
            <pc:docMk/>
            <pc:sldMk cId="3247659815" sldId="270"/>
            <ac:spMk id="2" creationId="{7B199E51-2F1F-D692-03AF-20C8F66390EB}"/>
          </ac:spMkLst>
        </pc:spChg>
        <pc:spChg chg="del">
          <ac:chgData name="Karina Assiter" userId="af4fc678-4f1a-4b27-b2ea-1a34baba89bb" providerId="ADAL" clId="{B8CD9AFC-0FC3-449B-9983-35D1D3967EFB}" dt="2024-10-13T17:26:49.499" v="2173" actId="478"/>
          <ac:spMkLst>
            <pc:docMk/>
            <pc:sldMk cId="3247659815" sldId="270"/>
            <ac:spMk id="3" creationId="{8610E233-9191-10E9-2031-38AA9D829C9F}"/>
          </ac:spMkLst>
        </pc:spChg>
        <pc:picChg chg="add del">
          <ac:chgData name="Karina Assiter" userId="af4fc678-4f1a-4b27-b2ea-1a34baba89bb" providerId="ADAL" clId="{B8CD9AFC-0FC3-449B-9983-35D1D3967EFB}" dt="2024-10-13T17:23:52.737" v="2159" actId="478"/>
          <ac:picMkLst>
            <pc:docMk/>
            <pc:sldMk cId="3247659815" sldId="270"/>
            <ac:picMk id="5" creationId="{1250501E-AAF1-1988-850A-8209E46916A3}"/>
          </ac:picMkLst>
        </pc:picChg>
        <pc:picChg chg="add del mod">
          <ac:chgData name="Karina Assiter" userId="af4fc678-4f1a-4b27-b2ea-1a34baba89bb" providerId="ADAL" clId="{B8CD9AFC-0FC3-449B-9983-35D1D3967EFB}" dt="2024-10-13T17:26:46.525" v="2172" actId="478"/>
          <ac:picMkLst>
            <pc:docMk/>
            <pc:sldMk cId="3247659815" sldId="270"/>
            <ac:picMk id="7" creationId="{FDC710BB-3B74-2FB3-D0CA-9CF24D801EFC}"/>
          </ac:picMkLst>
        </pc:picChg>
        <pc:picChg chg="add del mod">
          <ac:chgData name="Karina Assiter" userId="af4fc678-4f1a-4b27-b2ea-1a34baba89bb" providerId="ADAL" clId="{B8CD9AFC-0FC3-449B-9983-35D1D3967EFB}" dt="2024-10-13T17:24:46.110" v="2165" actId="478"/>
          <ac:picMkLst>
            <pc:docMk/>
            <pc:sldMk cId="3247659815" sldId="270"/>
            <ac:picMk id="8" creationId="{A7CC2824-0F31-0880-FE81-3E163E8640E4}"/>
          </ac:picMkLst>
        </pc:picChg>
        <pc:picChg chg="add mod">
          <ac:chgData name="Karina Assiter" userId="af4fc678-4f1a-4b27-b2ea-1a34baba89bb" providerId="ADAL" clId="{B8CD9AFC-0FC3-449B-9983-35D1D3967EFB}" dt="2024-10-13T17:26:39.708" v="2171" actId="14100"/>
          <ac:picMkLst>
            <pc:docMk/>
            <pc:sldMk cId="3247659815" sldId="270"/>
            <ac:picMk id="10" creationId="{B609AF05-F4AB-446C-299B-4AE6B7CF83AA}"/>
          </ac:picMkLst>
        </pc:picChg>
      </pc:sldChg>
      <pc:sldChg chg="addSp delSp modSp new mod modClrScheme chgLayout">
        <pc:chgData name="Karina Assiter" userId="af4fc678-4f1a-4b27-b2ea-1a34baba89bb" providerId="ADAL" clId="{B8CD9AFC-0FC3-449B-9983-35D1D3967EFB}" dt="2024-10-13T17:31:59.371" v="2205" actId="700"/>
        <pc:sldMkLst>
          <pc:docMk/>
          <pc:sldMk cId="1955975573" sldId="271"/>
        </pc:sldMkLst>
        <pc:spChg chg="mod ord">
          <ac:chgData name="Karina Assiter" userId="af4fc678-4f1a-4b27-b2ea-1a34baba89bb" providerId="ADAL" clId="{B8CD9AFC-0FC3-449B-9983-35D1D3967EFB}" dt="2024-10-13T17:31:59.371" v="2205" actId="700"/>
          <ac:spMkLst>
            <pc:docMk/>
            <pc:sldMk cId="1955975573" sldId="271"/>
            <ac:spMk id="2" creationId="{8AF5340A-98D6-47C4-4E18-BD97C9D6A6DB}"/>
          </ac:spMkLst>
        </pc:spChg>
        <pc:spChg chg="add del">
          <ac:chgData name="Karina Assiter" userId="af4fc678-4f1a-4b27-b2ea-1a34baba89bb" providerId="ADAL" clId="{B8CD9AFC-0FC3-449B-9983-35D1D3967EFB}" dt="2024-10-13T17:28:38.419" v="2177" actId="22"/>
          <ac:spMkLst>
            <pc:docMk/>
            <pc:sldMk cId="1955975573" sldId="271"/>
            <ac:spMk id="3" creationId="{AA8357B5-91CB-3D3F-E42A-58769D9E8C43}"/>
          </ac:spMkLst>
        </pc:spChg>
        <pc:spChg chg="add del mod">
          <ac:chgData name="Karina Assiter" userId="af4fc678-4f1a-4b27-b2ea-1a34baba89bb" providerId="ADAL" clId="{B8CD9AFC-0FC3-449B-9983-35D1D3967EFB}" dt="2024-10-13T17:31:59.371" v="2205" actId="700"/>
          <ac:spMkLst>
            <pc:docMk/>
            <pc:sldMk cId="1955975573" sldId="271"/>
            <ac:spMk id="12" creationId="{1EA0AFB1-F9CA-5E52-7729-4BC90CF2D43C}"/>
          </ac:spMkLst>
        </pc:spChg>
        <pc:picChg chg="add del mod ord">
          <ac:chgData name="Karina Assiter" userId="af4fc678-4f1a-4b27-b2ea-1a34baba89bb" providerId="ADAL" clId="{B8CD9AFC-0FC3-449B-9983-35D1D3967EFB}" dt="2024-10-13T17:28:16.748" v="2176" actId="22"/>
          <ac:picMkLst>
            <pc:docMk/>
            <pc:sldMk cId="1955975573" sldId="271"/>
            <ac:picMk id="5" creationId="{D4D73FAE-03EB-EE2C-67EB-F529FCD62BF1}"/>
          </ac:picMkLst>
        </pc:picChg>
        <pc:picChg chg="add del mod ord">
          <ac:chgData name="Karina Assiter" userId="af4fc678-4f1a-4b27-b2ea-1a34baba89bb" providerId="ADAL" clId="{B8CD9AFC-0FC3-449B-9983-35D1D3967EFB}" dt="2024-10-13T17:31:51.877" v="2204" actId="478"/>
          <ac:picMkLst>
            <pc:docMk/>
            <pc:sldMk cId="1955975573" sldId="271"/>
            <ac:picMk id="7" creationId="{7B133CEA-5647-AE66-FB95-59CEB61566EF}"/>
          </ac:picMkLst>
        </pc:picChg>
        <pc:picChg chg="add del mod">
          <ac:chgData name="Karina Assiter" userId="af4fc678-4f1a-4b27-b2ea-1a34baba89bb" providerId="ADAL" clId="{B8CD9AFC-0FC3-449B-9983-35D1D3967EFB}" dt="2024-10-13T17:29:20.180" v="2195" actId="478"/>
          <ac:picMkLst>
            <pc:docMk/>
            <pc:sldMk cId="1955975573" sldId="271"/>
            <ac:picMk id="8" creationId="{38523B73-B333-F125-2598-803CDD62805C}"/>
          </ac:picMkLst>
        </pc:picChg>
        <pc:picChg chg="add mod ord">
          <ac:chgData name="Karina Assiter" userId="af4fc678-4f1a-4b27-b2ea-1a34baba89bb" providerId="ADAL" clId="{B8CD9AFC-0FC3-449B-9983-35D1D3967EFB}" dt="2024-10-13T17:31:50.135" v="2203" actId="167"/>
          <ac:picMkLst>
            <pc:docMk/>
            <pc:sldMk cId="1955975573" sldId="271"/>
            <ac:picMk id="10" creationId="{2BBC200C-F65D-0A76-2169-E969CF8E1F5B}"/>
          </ac:picMkLst>
        </pc:picChg>
      </pc:sldChg>
      <pc:sldMasterChg chg="del delSldLayout">
        <pc:chgData name="Karina Assiter" userId="af4fc678-4f1a-4b27-b2ea-1a34baba89bb" providerId="ADAL" clId="{B8CD9AFC-0FC3-449B-9983-35D1D3967EFB}" dt="2024-10-09T14:09:05.138" v="1" actId="26606"/>
        <pc:sldMasterMkLst>
          <pc:docMk/>
          <pc:sldMasterMk cId="1787794246" sldId="2147483648"/>
        </pc:sldMasterMkLst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3464265314" sldId="2147483649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2740807266" sldId="2147483650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2021854349" sldId="2147483651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3076643847" sldId="2147483652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2416569942" sldId="2147483653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1586385848" sldId="2147483654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2311817018" sldId="2147483655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484460373" sldId="2147483656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600379956" sldId="2147483657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4201743207" sldId="2147483658"/>
          </pc:sldLayoutMkLst>
        </pc:sldLayoutChg>
        <pc:sldLayoutChg chg="del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787794246" sldId="2147483648"/>
            <pc:sldLayoutMk cId="2292175138" sldId="2147483659"/>
          </pc:sldLayoutMkLst>
        </pc:sldLayoutChg>
      </pc:sldMasterChg>
      <pc:sldMasterChg chg="add replId addSldLayout">
        <pc:chgData name="Karina Assiter" userId="af4fc678-4f1a-4b27-b2ea-1a34baba89bb" providerId="ADAL" clId="{B8CD9AFC-0FC3-449B-9983-35D1D3967EFB}" dt="2024-10-09T14:09:05.138" v="1" actId="26606"/>
        <pc:sldMasterMkLst>
          <pc:docMk/>
          <pc:sldMasterMk cId="165429704" sldId="2147483660"/>
        </pc:sldMasterMkLst>
        <pc:sldLayoutChg chg="ad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3779190144" sldId="2147483661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3413121923" sldId="2147483662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2736987284" sldId="2147483663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3309917415" sldId="2147483664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3592947682" sldId="2147483665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432226786" sldId="2147483666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3661966382" sldId="2147483667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2393309070" sldId="2147483668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1037407897" sldId="2147483669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2938609891" sldId="2147483670"/>
          </pc:sldLayoutMkLst>
        </pc:sldLayoutChg>
        <pc:sldLayoutChg chg="add replId">
          <pc:chgData name="Karina Assiter" userId="af4fc678-4f1a-4b27-b2ea-1a34baba89bb" providerId="ADAL" clId="{B8CD9AFC-0FC3-449B-9983-35D1D3967EFB}" dt="2024-10-09T14:09:05.138" v="1" actId="26606"/>
          <pc:sldLayoutMkLst>
            <pc:docMk/>
            <pc:sldMasterMk cId="165429704" sldId="2147483660"/>
            <pc:sldLayoutMk cId="867843719" sldId="2147483671"/>
          </pc:sldLayoutMkLst>
        </pc:sldLayoutChg>
      </pc:sldMasterChg>
      <pc:sldMasterChg chg="modSp mod modSldLayout">
        <pc:chgData name="Karina Assiter" userId="af4fc678-4f1a-4b27-b2ea-1a34baba89bb" providerId="ADAL" clId="{B8CD9AFC-0FC3-449B-9983-35D1D3967EFB}" dt="2024-10-13T17:13:42.387" v="2109" actId="14100"/>
        <pc:sldMasterMkLst>
          <pc:docMk/>
          <pc:sldMasterMk cId="2813162115" sldId="2147483806"/>
        </pc:sldMasterMkLst>
        <pc:spChg chg="mod">
          <ac:chgData name="Karina Assiter" userId="af4fc678-4f1a-4b27-b2ea-1a34baba89bb" providerId="ADAL" clId="{B8CD9AFC-0FC3-449B-9983-35D1D3967EFB}" dt="2024-10-13T16:14:11.732" v="475" actId="14100"/>
          <ac:spMkLst>
            <pc:docMk/>
            <pc:sldMasterMk cId="2813162115" sldId="2147483806"/>
            <ac:spMk id="2" creationId="{00000000-0000-0000-0000-000000000000}"/>
          </ac:spMkLst>
        </pc:spChg>
        <pc:spChg chg="mod">
          <ac:chgData name="Karina Assiter" userId="af4fc678-4f1a-4b27-b2ea-1a34baba89bb" providerId="ADAL" clId="{B8CD9AFC-0FC3-449B-9983-35D1D3967EFB}" dt="2024-10-13T16:14:34.780" v="479" actId="207"/>
          <ac:spMkLst>
            <pc:docMk/>
            <pc:sldMasterMk cId="2813162115" sldId="2147483806"/>
            <ac:spMk id="3" creationId="{00000000-0000-0000-0000-000000000000}"/>
          </ac:spMkLst>
        </pc:spChg>
        <pc:sldLayoutChg chg="modSp mod">
          <pc:chgData name="Karina Assiter" userId="af4fc678-4f1a-4b27-b2ea-1a34baba89bb" providerId="ADAL" clId="{B8CD9AFC-0FC3-449B-9983-35D1D3967EFB}" dt="2024-10-13T17:13:42.387" v="2109" actId="14100"/>
          <pc:sldLayoutMkLst>
            <pc:docMk/>
            <pc:sldMasterMk cId="2813162115" sldId="2147483806"/>
            <pc:sldLayoutMk cId="2278526937" sldId="2147483808"/>
          </pc:sldLayoutMkLst>
          <pc:spChg chg="mod">
            <ac:chgData name="Karina Assiter" userId="af4fc678-4f1a-4b27-b2ea-1a34baba89bb" providerId="ADAL" clId="{B8CD9AFC-0FC3-449B-9983-35D1D3967EFB}" dt="2024-10-13T17:13:42.387" v="2109" actId="14100"/>
            <ac:spMkLst>
              <pc:docMk/>
              <pc:sldMasterMk cId="2813162115" sldId="2147483806"/>
              <pc:sldLayoutMk cId="2278526937" sldId="2147483808"/>
              <ac:spMk id="2" creationId="{00000000-0000-0000-0000-000000000000}"/>
            </ac:spMkLst>
          </pc:spChg>
          <pc:spChg chg="mod">
            <ac:chgData name="Karina Assiter" userId="af4fc678-4f1a-4b27-b2ea-1a34baba89bb" providerId="ADAL" clId="{B8CD9AFC-0FC3-449B-9983-35D1D3967EFB}" dt="2024-10-13T17:13:42.387" v="2109" actId="14100"/>
            <ac:spMkLst>
              <pc:docMk/>
              <pc:sldMasterMk cId="2813162115" sldId="2147483806"/>
              <pc:sldLayoutMk cId="2278526937" sldId="2147483808"/>
              <ac:spMk id="3" creationId="{00000000-0000-0000-0000-000000000000}"/>
            </ac:spMkLst>
          </pc:spChg>
        </pc:sldLayoutChg>
      </pc:sldMasterChg>
    </pc:docChg>
  </pc:docChgLst>
  <pc:docChgLst>
    <pc:chgData name="Karina Assiter" userId="af4fc678-4f1a-4b27-b2ea-1a34baba89bb" providerId="ADAL" clId="{0885C011-E37B-4A20-8A8B-D2512EBCEF61}"/>
    <pc:docChg chg="undo custSel addSld delSld modSld sldOrd modMainMaster">
      <pc:chgData name="Karina Assiter" userId="af4fc678-4f1a-4b27-b2ea-1a34baba89bb" providerId="ADAL" clId="{0885C011-E37B-4A20-8A8B-D2512EBCEF61}" dt="2024-10-19T06:28:53.638" v="25523" actId="27636"/>
      <pc:docMkLst>
        <pc:docMk/>
      </pc:docMkLst>
      <pc:sldChg chg="addSp delSp modSp del mod chgLayout">
        <pc:chgData name="Karina Assiter" userId="af4fc678-4f1a-4b27-b2ea-1a34baba89bb" providerId="ADAL" clId="{0885C011-E37B-4A20-8A8B-D2512EBCEF61}" dt="2024-10-19T06:03:04.020" v="25038" actId="47"/>
        <pc:sldMkLst>
          <pc:docMk/>
          <pc:sldMk cId="3094046398" sldId="257"/>
        </pc:sldMkLst>
        <pc:spChg chg="mod ord">
          <ac:chgData name="Karina Assiter" userId="af4fc678-4f1a-4b27-b2ea-1a34baba89bb" providerId="ADAL" clId="{0885C011-E37B-4A20-8A8B-D2512EBCEF61}" dt="2024-10-19T06:02:21.733" v="25024" actId="6264"/>
          <ac:spMkLst>
            <pc:docMk/>
            <pc:sldMk cId="3094046398" sldId="257"/>
            <ac:spMk id="2" creationId="{44DDC84D-AEEA-0875-8276-F961B8104181}"/>
          </ac:spMkLst>
        </pc:spChg>
        <pc:spChg chg="mod ord">
          <ac:chgData name="Karina Assiter" userId="af4fc678-4f1a-4b27-b2ea-1a34baba89bb" providerId="ADAL" clId="{0885C011-E37B-4A20-8A8B-D2512EBCEF61}" dt="2024-10-19T06:02:52.649" v="25035" actId="21"/>
          <ac:spMkLst>
            <pc:docMk/>
            <pc:sldMk cId="3094046398" sldId="257"/>
            <ac:spMk id="3" creationId="{08CA56BA-86D5-944E-B4B3-C9E0B16209EE}"/>
          </ac:spMkLst>
        </pc:spChg>
        <pc:spChg chg="add del mod">
          <ac:chgData name="Karina Assiter" userId="af4fc678-4f1a-4b27-b2ea-1a34baba89bb" providerId="ADAL" clId="{0885C011-E37B-4A20-8A8B-D2512EBCEF61}" dt="2024-10-19T06:02:21.733" v="25024" actId="6264"/>
          <ac:spMkLst>
            <pc:docMk/>
            <pc:sldMk cId="3094046398" sldId="257"/>
            <ac:spMk id="4" creationId="{0F547701-860C-4258-8897-5D8E73611154}"/>
          </ac:spMkLst>
        </pc:spChg>
        <pc:spChg chg="add del mod">
          <ac:chgData name="Karina Assiter" userId="af4fc678-4f1a-4b27-b2ea-1a34baba89bb" providerId="ADAL" clId="{0885C011-E37B-4A20-8A8B-D2512EBCEF61}" dt="2024-10-19T06:02:21.733" v="25024" actId="6264"/>
          <ac:spMkLst>
            <pc:docMk/>
            <pc:sldMk cId="3094046398" sldId="257"/>
            <ac:spMk id="5" creationId="{14CBC68C-1AAA-AFF6-3D27-D55AB9F6AF17}"/>
          </ac:spMkLst>
        </pc:spChg>
      </pc:sldChg>
      <pc:sldChg chg="addSp delSp mod">
        <pc:chgData name="Karina Assiter" userId="af4fc678-4f1a-4b27-b2ea-1a34baba89bb" providerId="ADAL" clId="{0885C011-E37B-4A20-8A8B-D2512EBCEF61}" dt="2024-10-16T00:04:41.483" v="14379" actId="22"/>
        <pc:sldMkLst>
          <pc:docMk/>
          <pc:sldMk cId="2178066178" sldId="258"/>
        </pc:sldMkLst>
        <pc:spChg chg="add del">
          <ac:chgData name="Karina Assiter" userId="af4fc678-4f1a-4b27-b2ea-1a34baba89bb" providerId="ADAL" clId="{0885C011-E37B-4A20-8A8B-D2512EBCEF61}" dt="2024-10-16T00:04:41.483" v="14379" actId="22"/>
          <ac:spMkLst>
            <pc:docMk/>
            <pc:sldMk cId="2178066178" sldId="258"/>
            <ac:spMk id="3" creationId="{5A45A671-6894-CC54-6EC5-502E842C2C19}"/>
          </ac:spMkLst>
        </pc:spChg>
      </pc:sldChg>
      <pc:sldChg chg="addSp delSp modSp mod chgLayout">
        <pc:chgData name="Karina Assiter" userId="af4fc678-4f1a-4b27-b2ea-1a34baba89bb" providerId="ADAL" clId="{0885C011-E37B-4A20-8A8B-D2512EBCEF61}" dt="2024-10-13T22:50:31.232" v="2919" actId="207"/>
        <pc:sldMkLst>
          <pc:docMk/>
          <pc:sldMk cId="4096861174" sldId="259"/>
        </pc:sldMkLst>
        <pc:spChg chg="mod ord">
          <ac:chgData name="Karina Assiter" userId="af4fc678-4f1a-4b27-b2ea-1a34baba89bb" providerId="ADAL" clId="{0885C011-E37B-4A20-8A8B-D2512EBCEF61}" dt="2024-10-13T18:56:01.067" v="11" actId="6264"/>
          <ac:spMkLst>
            <pc:docMk/>
            <pc:sldMk cId="4096861174" sldId="259"/>
            <ac:spMk id="2" creationId="{0FC43B84-8199-B2F5-88ED-E9F60DA7354A}"/>
          </ac:spMkLst>
        </pc:spChg>
        <pc:spChg chg="add del mod">
          <ac:chgData name="Karina Assiter" userId="af4fc678-4f1a-4b27-b2ea-1a34baba89bb" providerId="ADAL" clId="{0885C011-E37B-4A20-8A8B-D2512EBCEF61}" dt="2024-10-13T18:53:32.776" v="0" actId="6264"/>
          <ac:spMkLst>
            <pc:docMk/>
            <pc:sldMk cId="4096861174" sldId="259"/>
            <ac:spMk id="3" creationId="{52212F7C-B1FD-1CCD-70D4-7A78F20B7051}"/>
          </ac:spMkLst>
        </pc:spChg>
        <pc:spChg chg="add del mod">
          <ac:chgData name="Karina Assiter" userId="af4fc678-4f1a-4b27-b2ea-1a34baba89bb" providerId="ADAL" clId="{0885C011-E37B-4A20-8A8B-D2512EBCEF61}" dt="2024-10-13T18:55:19.045" v="6" actId="6264"/>
          <ac:spMkLst>
            <pc:docMk/>
            <pc:sldMk cId="4096861174" sldId="259"/>
            <ac:spMk id="3" creationId="{C7F1E027-475F-E074-7FB1-5CDE35ACBF4A}"/>
          </ac:spMkLst>
        </pc:spChg>
        <pc:spChg chg="mod ord">
          <ac:chgData name="Karina Assiter" userId="af4fc678-4f1a-4b27-b2ea-1a34baba89bb" providerId="ADAL" clId="{0885C011-E37B-4A20-8A8B-D2512EBCEF61}" dt="2024-10-13T22:50:31.232" v="2919" actId="207"/>
          <ac:spMkLst>
            <pc:docMk/>
            <pc:sldMk cId="4096861174" sldId="259"/>
            <ac:spMk id="4" creationId="{7FD2B566-4FA2-6242-D81E-2DE9EA31BF30}"/>
          </ac:spMkLst>
        </pc:spChg>
        <pc:spChg chg="add del mod">
          <ac:chgData name="Karina Assiter" userId="af4fc678-4f1a-4b27-b2ea-1a34baba89bb" providerId="ADAL" clId="{0885C011-E37B-4A20-8A8B-D2512EBCEF61}" dt="2024-10-13T18:55:19.045" v="6" actId="6264"/>
          <ac:spMkLst>
            <pc:docMk/>
            <pc:sldMk cId="4096861174" sldId="259"/>
            <ac:spMk id="5" creationId="{92633158-17A0-E51F-C2E6-44CE111AE26D}"/>
          </ac:spMkLst>
        </pc:spChg>
        <pc:spChg chg="add del mod">
          <ac:chgData name="Karina Assiter" userId="af4fc678-4f1a-4b27-b2ea-1a34baba89bb" providerId="ADAL" clId="{0885C011-E37B-4A20-8A8B-D2512EBCEF61}" dt="2024-10-13T18:53:32.776" v="0" actId="6264"/>
          <ac:spMkLst>
            <pc:docMk/>
            <pc:sldMk cId="4096861174" sldId="259"/>
            <ac:spMk id="5" creationId="{D966B42A-FD2A-1B3C-23FF-3AAA8115EA34}"/>
          </ac:spMkLst>
        </pc:spChg>
        <pc:spChg chg="add del mod">
          <ac:chgData name="Karina Assiter" userId="af4fc678-4f1a-4b27-b2ea-1a34baba89bb" providerId="ADAL" clId="{0885C011-E37B-4A20-8A8B-D2512EBCEF61}" dt="2024-10-13T18:56:01.067" v="11" actId="6264"/>
          <ac:spMkLst>
            <pc:docMk/>
            <pc:sldMk cId="4096861174" sldId="259"/>
            <ac:spMk id="6" creationId="{5965F0F7-A2DA-2B99-549D-3A536270ABCE}"/>
          </ac:spMkLst>
        </pc:spChg>
        <pc:spChg chg="add del mod">
          <ac:chgData name="Karina Assiter" userId="af4fc678-4f1a-4b27-b2ea-1a34baba89bb" providerId="ADAL" clId="{0885C011-E37B-4A20-8A8B-D2512EBCEF61}" dt="2024-10-13T18:54:03.977" v="2" actId="6264"/>
          <ac:spMkLst>
            <pc:docMk/>
            <pc:sldMk cId="4096861174" sldId="259"/>
            <ac:spMk id="6" creationId="{97A9F412-8799-A16A-0820-2490B70C010B}"/>
          </ac:spMkLst>
        </pc:spChg>
        <pc:spChg chg="add del mod">
          <ac:chgData name="Karina Assiter" userId="af4fc678-4f1a-4b27-b2ea-1a34baba89bb" providerId="ADAL" clId="{0885C011-E37B-4A20-8A8B-D2512EBCEF61}" dt="2024-10-13T18:54:03.977" v="2" actId="6264"/>
          <ac:spMkLst>
            <pc:docMk/>
            <pc:sldMk cId="4096861174" sldId="259"/>
            <ac:spMk id="7" creationId="{7E506522-259D-6D40-E34F-1303D8EE258F}"/>
          </ac:spMkLst>
        </pc:spChg>
        <pc:spChg chg="add del mod">
          <ac:chgData name="Karina Assiter" userId="af4fc678-4f1a-4b27-b2ea-1a34baba89bb" providerId="ADAL" clId="{0885C011-E37B-4A20-8A8B-D2512EBCEF61}" dt="2024-10-13T18:56:01.067" v="11" actId="6264"/>
          <ac:spMkLst>
            <pc:docMk/>
            <pc:sldMk cId="4096861174" sldId="259"/>
            <ac:spMk id="7" creationId="{B1610C46-89E8-E675-C37A-399BB4BFE3D4}"/>
          </ac:spMkLst>
        </pc:spChg>
      </pc:sldChg>
      <pc:sldChg chg="modSp mod">
        <pc:chgData name="Karina Assiter" userId="af4fc678-4f1a-4b27-b2ea-1a34baba89bb" providerId="ADAL" clId="{0885C011-E37B-4A20-8A8B-D2512EBCEF61}" dt="2024-10-13T22:50:54.027" v="2923" actId="207"/>
        <pc:sldMkLst>
          <pc:docMk/>
          <pc:sldMk cId="3758673687" sldId="260"/>
        </pc:sldMkLst>
        <pc:spChg chg="mod">
          <ac:chgData name="Karina Assiter" userId="af4fc678-4f1a-4b27-b2ea-1a34baba89bb" providerId="ADAL" clId="{0885C011-E37B-4A20-8A8B-D2512EBCEF61}" dt="2024-10-13T22:50:54.027" v="2923" actId="207"/>
          <ac:spMkLst>
            <pc:docMk/>
            <pc:sldMk cId="3758673687" sldId="260"/>
            <ac:spMk id="3" creationId="{0FFAEEF0-57AE-1E58-F2DA-5F8F0B3BB0A2}"/>
          </ac:spMkLst>
        </pc:spChg>
      </pc:sldChg>
      <pc:sldChg chg="modSp mod">
        <pc:chgData name="Karina Assiter" userId="af4fc678-4f1a-4b27-b2ea-1a34baba89bb" providerId="ADAL" clId="{0885C011-E37B-4A20-8A8B-D2512EBCEF61}" dt="2024-10-14T13:34:20.503" v="5934" actId="20577"/>
        <pc:sldMkLst>
          <pc:docMk/>
          <pc:sldMk cId="3772572033" sldId="262"/>
        </pc:sldMkLst>
        <pc:spChg chg="mod">
          <ac:chgData name="Karina Assiter" userId="af4fc678-4f1a-4b27-b2ea-1a34baba89bb" providerId="ADAL" clId="{0885C011-E37B-4A20-8A8B-D2512EBCEF61}" dt="2024-10-14T13:32:23.074" v="5779" actId="27636"/>
          <ac:spMkLst>
            <pc:docMk/>
            <pc:sldMk cId="3772572033" sldId="262"/>
            <ac:spMk id="2" creationId="{B9F2D982-4215-E7A7-9939-564CB233F613}"/>
          </ac:spMkLst>
        </pc:spChg>
        <pc:spChg chg="mod">
          <ac:chgData name="Karina Assiter" userId="af4fc678-4f1a-4b27-b2ea-1a34baba89bb" providerId="ADAL" clId="{0885C011-E37B-4A20-8A8B-D2512EBCEF61}" dt="2024-10-14T13:34:20.503" v="5934" actId="20577"/>
          <ac:spMkLst>
            <pc:docMk/>
            <pc:sldMk cId="3772572033" sldId="262"/>
            <ac:spMk id="4" creationId="{7E0E3FDC-8E05-63A2-E21A-D2B431FAF98D}"/>
          </ac:spMkLst>
        </pc:spChg>
      </pc:sldChg>
      <pc:sldChg chg="delSp modSp mod">
        <pc:chgData name="Karina Assiter" userId="af4fc678-4f1a-4b27-b2ea-1a34baba89bb" providerId="ADAL" clId="{0885C011-E37B-4A20-8A8B-D2512EBCEF61}" dt="2024-10-14T00:08:57.176" v="3840" actId="21"/>
        <pc:sldMkLst>
          <pc:docMk/>
          <pc:sldMk cId="2884002202" sldId="265"/>
        </pc:sldMkLst>
        <pc:spChg chg="mod">
          <ac:chgData name="Karina Assiter" userId="af4fc678-4f1a-4b27-b2ea-1a34baba89bb" providerId="ADAL" clId="{0885C011-E37B-4A20-8A8B-D2512EBCEF61}" dt="2024-10-13T19:09:31.646" v="635" actId="27636"/>
          <ac:spMkLst>
            <pc:docMk/>
            <pc:sldMk cId="2884002202" sldId="265"/>
            <ac:spMk id="5" creationId="{2B6CBFD6-E9B0-E7C4-2E75-E8A9A89398EE}"/>
          </ac:spMkLst>
        </pc:spChg>
        <pc:spChg chg="mod">
          <ac:chgData name="Karina Assiter" userId="af4fc678-4f1a-4b27-b2ea-1a34baba89bb" providerId="ADAL" clId="{0885C011-E37B-4A20-8A8B-D2512EBCEF61}" dt="2024-10-13T22:51:24.435" v="2926" actId="1076"/>
          <ac:spMkLst>
            <pc:docMk/>
            <pc:sldMk cId="2884002202" sldId="265"/>
            <ac:spMk id="6" creationId="{F33885F7-20C6-0C85-32B9-AC0C7DFDB520}"/>
          </ac:spMkLst>
        </pc:spChg>
        <pc:spChg chg="mod">
          <ac:chgData name="Karina Assiter" userId="af4fc678-4f1a-4b27-b2ea-1a34baba89bb" providerId="ADAL" clId="{0885C011-E37B-4A20-8A8B-D2512EBCEF61}" dt="2024-10-13T22:51:19.940" v="2925" actId="1076"/>
          <ac:spMkLst>
            <pc:docMk/>
            <pc:sldMk cId="2884002202" sldId="265"/>
            <ac:spMk id="7" creationId="{8E7D6010-20A6-77EC-2625-EC77884E1793}"/>
          </ac:spMkLst>
        </pc:spChg>
        <pc:spChg chg="del mod">
          <ac:chgData name="Karina Assiter" userId="af4fc678-4f1a-4b27-b2ea-1a34baba89bb" providerId="ADAL" clId="{0885C011-E37B-4A20-8A8B-D2512EBCEF61}" dt="2024-10-14T00:08:41.795" v="3837" actId="21"/>
          <ac:spMkLst>
            <pc:docMk/>
            <pc:sldMk cId="2884002202" sldId="265"/>
            <ac:spMk id="8" creationId="{2179BBD1-FD94-C0AC-AF29-601F281A32EA}"/>
          </ac:spMkLst>
        </pc:spChg>
        <pc:spChg chg="del mod">
          <ac:chgData name="Karina Assiter" userId="af4fc678-4f1a-4b27-b2ea-1a34baba89bb" providerId="ADAL" clId="{0885C011-E37B-4A20-8A8B-D2512EBCEF61}" dt="2024-10-14T00:08:57.176" v="3840" actId="21"/>
          <ac:spMkLst>
            <pc:docMk/>
            <pc:sldMk cId="2884002202" sldId="265"/>
            <ac:spMk id="9" creationId="{450AA7D4-C8E7-2B09-2A51-B27B6011CF88}"/>
          </ac:spMkLst>
        </pc:spChg>
        <pc:spChg chg="mod">
          <ac:chgData name="Karina Assiter" userId="af4fc678-4f1a-4b27-b2ea-1a34baba89bb" providerId="ADAL" clId="{0885C011-E37B-4A20-8A8B-D2512EBCEF61}" dt="2024-10-13T22:51:17.044" v="2924" actId="1076"/>
          <ac:spMkLst>
            <pc:docMk/>
            <pc:sldMk cId="2884002202" sldId="265"/>
            <ac:spMk id="10" creationId="{C9CA121D-3A35-E77A-2A1C-4C916D0A77C4}"/>
          </ac:spMkLst>
        </pc:spChg>
      </pc:sldChg>
      <pc:sldChg chg="addSp modSp mod">
        <pc:chgData name="Karina Assiter" userId="af4fc678-4f1a-4b27-b2ea-1a34baba89bb" providerId="ADAL" clId="{0885C011-E37B-4A20-8A8B-D2512EBCEF61}" dt="2024-10-14T00:07:32.153" v="3796" actId="1076"/>
        <pc:sldMkLst>
          <pc:docMk/>
          <pc:sldMk cId="2191387064" sldId="266"/>
        </pc:sldMkLst>
        <pc:spChg chg="mod">
          <ac:chgData name="Karina Assiter" userId="af4fc678-4f1a-4b27-b2ea-1a34baba89bb" providerId="ADAL" clId="{0885C011-E37B-4A20-8A8B-D2512EBCEF61}" dt="2024-10-14T00:07:26.735" v="3795" actId="20577"/>
          <ac:spMkLst>
            <pc:docMk/>
            <pc:sldMk cId="2191387064" sldId="266"/>
            <ac:spMk id="3" creationId="{3AB5E1C7-790B-9775-120E-40F87BA56526}"/>
          </ac:spMkLst>
        </pc:spChg>
        <pc:spChg chg="mod">
          <ac:chgData name="Karina Assiter" userId="af4fc678-4f1a-4b27-b2ea-1a34baba89bb" providerId="ADAL" clId="{0885C011-E37B-4A20-8A8B-D2512EBCEF61}" dt="2024-10-14T00:07:32.153" v="3796" actId="1076"/>
          <ac:spMkLst>
            <pc:docMk/>
            <pc:sldMk cId="2191387064" sldId="266"/>
            <ac:spMk id="4" creationId="{5BCE5E19-6FFA-3463-5A6D-F60B25E1828D}"/>
          </ac:spMkLst>
        </pc:spChg>
        <pc:spChg chg="add mod">
          <ac:chgData name="Karina Assiter" userId="af4fc678-4f1a-4b27-b2ea-1a34baba89bb" providerId="ADAL" clId="{0885C011-E37B-4A20-8A8B-D2512EBCEF61}" dt="2024-10-13T18:57:04.788" v="37" actId="14100"/>
          <ac:spMkLst>
            <pc:docMk/>
            <pc:sldMk cId="2191387064" sldId="266"/>
            <ac:spMk id="11" creationId="{F953C2B0-5B9E-140F-AC9E-AE1439C02813}"/>
          </ac:spMkLst>
        </pc:spChg>
        <pc:spChg chg="add mod">
          <ac:chgData name="Karina Assiter" userId="af4fc678-4f1a-4b27-b2ea-1a34baba89bb" providerId="ADAL" clId="{0885C011-E37B-4A20-8A8B-D2512EBCEF61}" dt="2024-10-13T18:57:31.575" v="55" actId="1076"/>
          <ac:spMkLst>
            <pc:docMk/>
            <pc:sldMk cId="2191387064" sldId="266"/>
            <ac:spMk id="14" creationId="{381A660A-88EF-B50C-3ABE-9224B5069D17}"/>
          </ac:spMkLst>
        </pc:spChg>
      </pc:sldChg>
      <pc:sldChg chg="addSp modSp mod">
        <pc:chgData name="Karina Assiter" userId="af4fc678-4f1a-4b27-b2ea-1a34baba89bb" providerId="ADAL" clId="{0885C011-E37B-4A20-8A8B-D2512EBCEF61}" dt="2024-10-13T18:58:11.512" v="58" actId="14100"/>
        <pc:sldMkLst>
          <pc:docMk/>
          <pc:sldMk cId="3247659815" sldId="270"/>
        </pc:sldMkLst>
        <pc:spChg chg="add mod">
          <ac:chgData name="Karina Assiter" userId="af4fc678-4f1a-4b27-b2ea-1a34baba89bb" providerId="ADAL" clId="{0885C011-E37B-4A20-8A8B-D2512EBCEF61}" dt="2024-10-13T18:58:11.512" v="58" actId="14100"/>
          <ac:spMkLst>
            <pc:docMk/>
            <pc:sldMk cId="3247659815" sldId="270"/>
            <ac:spMk id="3" creationId="{B9CEE626-06B6-9825-07B2-2CB47633C249}"/>
          </ac:spMkLst>
        </pc:spChg>
      </pc:sldChg>
      <pc:sldChg chg="addSp modSp mod">
        <pc:chgData name="Karina Assiter" userId="af4fc678-4f1a-4b27-b2ea-1a34baba89bb" providerId="ADAL" clId="{0885C011-E37B-4A20-8A8B-D2512EBCEF61}" dt="2024-10-13T18:58:26.878" v="60" actId="1076"/>
        <pc:sldMkLst>
          <pc:docMk/>
          <pc:sldMk cId="1955975573" sldId="271"/>
        </pc:sldMkLst>
        <pc:spChg chg="add mod">
          <ac:chgData name="Karina Assiter" userId="af4fc678-4f1a-4b27-b2ea-1a34baba89bb" providerId="ADAL" clId="{0885C011-E37B-4A20-8A8B-D2512EBCEF61}" dt="2024-10-13T18:58:26.878" v="60" actId="1076"/>
          <ac:spMkLst>
            <pc:docMk/>
            <pc:sldMk cId="1955975573" sldId="271"/>
            <ac:spMk id="3" creationId="{D40D8CA4-1D3F-C900-B509-0A3F1FF02859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3T22:52:48.260" v="2933" actId="207"/>
        <pc:sldMkLst>
          <pc:docMk/>
          <pc:sldMk cId="1442802900" sldId="272"/>
        </pc:sldMkLst>
        <pc:spChg chg="del mod ord">
          <ac:chgData name="Karina Assiter" userId="af4fc678-4f1a-4b27-b2ea-1a34baba89bb" providerId="ADAL" clId="{0885C011-E37B-4A20-8A8B-D2512EBCEF61}" dt="2024-10-13T18:58:54.625" v="62" actId="700"/>
          <ac:spMkLst>
            <pc:docMk/>
            <pc:sldMk cId="1442802900" sldId="272"/>
            <ac:spMk id="2" creationId="{9D8CF2F1-CB74-0D7A-04AC-6BADA4E52289}"/>
          </ac:spMkLst>
        </pc:spChg>
        <pc:spChg chg="add mod ord">
          <ac:chgData name="Karina Assiter" userId="af4fc678-4f1a-4b27-b2ea-1a34baba89bb" providerId="ADAL" clId="{0885C011-E37B-4A20-8A8B-D2512EBCEF61}" dt="2024-10-13T19:09:39.529" v="637" actId="6264"/>
          <ac:spMkLst>
            <pc:docMk/>
            <pc:sldMk cId="1442802900" sldId="272"/>
            <ac:spMk id="3" creationId="{4011AA79-F281-9490-8C55-5E83F53AB3B7}"/>
          </ac:spMkLst>
        </pc:spChg>
        <pc:spChg chg="add mod ord">
          <ac:chgData name="Karina Assiter" userId="af4fc678-4f1a-4b27-b2ea-1a34baba89bb" providerId="ADAL" clId="{0885C011-E37B-4A20-8A8B-D2512EBCEF61}" dt="2024-10-13T22:52:48.260" v="2933" actId="207"/>
          <ac:spMkLst>
            <pc:docMk/>
            <pc:sldMk cId="1442802900" sldId="272"/>
            <ac:spMk id="4" creationId="{9353625D-ECB8-11CA-ACA8-D9857E1873FF}"/>
          </ac:spMkLst>
        </pc:spChg>
        <pc:spChg chg="add mod">
          <ac:chgData name="Karina Assiter" userId="af4fc678-4f1a-4b27-b2ea-1a34baba89bb" providerId="ADAL" clId="{0885C011-E37B-4A20-8A8B-D2512EBCEF61}" dt="2024-10-13T19:10:21.858" v="638" actId="1076"/>
          <ac:spMkLst>
            <pc:docMk/>
            <pc:sldMk cId="1442802900" sldId="272"/>
            <ac:spMk id="5" creationId="{C6213A0B-A88B-32A5-69FF-D459A2D62106}"/>
          </ac:spMkLst>
        </pc:spChg>
        <pc:spChg chg="add mod">
          <ac:chgData name="Karina Assiter" userId="af4fc678-4f1a-4b27-b2ea-1a34baba89bb" providerId="ADAL" clId="{0885C011-E37B-4A20-8A8B-D2512EBCEF61}" dt="2024-10-13T19:10:26.709" v="639" actId="1076"/>
          <ac:spMkLst>
            <pc:docMk/>
            <pc:sldMk cId="1442802900" sldId="272"/>
            <ac:spMk id="6" creationId="{9416DD12-BB83-03B9-2AE2-36F3C3181AC8}"/>
          </ac:spMkLst>
        </pc:spChg>
        <pc:spChg chg="add del mod">
          <ac:chgData name="Karina Assiter" userId="af4fc678-4f1a-4b27-b2ea-1a34baba89bb" providerId="ADAL" clId="{0885C011-E37B-4A20-8A8B-D2512EBCEF61}" dt="2024-10-13T19:09:39.529" v="637" actId="6264"/>
          <ac:spMkLst>
            <pc:docMk/>
            <pc:sldMk cId="1442802900" sldId="272"/>
            <ac:spMk id="7" creationId="{23158363-B87F-7287-FB04-E1C61FA19D96}"/>
          </ac:spMkLst>
        </pc:spChg>
        <pc:spChg chg="add del mod">
          <ac:chgData name="Karina Assiter" userId="af4fc678-4f1a-4b27-b2ea-1a34baba89bb" providerId="ADAL" clId="{0885C011-E37B-4A20-8A8B-D2512EBCEF61}" dt="2024-10-13T19:09:39.529" v="637" actId="6264"/>
          <ac:spMkLst>
            <pc:docMk/>
            <pc:sldMk cId="1442802900" sldId="272"/>
            <ac:spMk id="8" creationId="{1EE18019-7677-3CEA-3B1E-D67BE7F446B0}"/>
          </ac:spMkLst>
        </pc:spChg>
      </pc:sldChg>
      <pc:sldChg chg="addSp delSp modSp add mod">
        <pc:chgData name="Karina Assiter" userId="af4fc678-4f1a-4b27-b2ea-1a34baba89bb" providerId="ADAL" clId="{0885C011-E37B-4A20-8A8B-D2512EBCEF61}" dt="2024-10-13T22:53:39.104" v="2950" actId="1037"/>
        <pc:sldMkLst>
          <pc:docMk/>
          <pc:sldMk cId="336565998" sldId="273"/>
        </pc:sldMkLst>
        <pc:spChg chg="mod">
          <ac:chgData name="Karina Assiter" userId="af4fc678-4f1a-4b27-b2ea-1a34baba89bb" providerId="ADAL" clId="{0885C011-E37B-4A20-8A8B-D2512EBCEF61}" dt="2024-10-13T19:12:12.529" v="702"/>
          <ac:spMkLst>
            <pc:docMk/>
            <pc:sldMk cId="336565998" sldId="273"/>
            <ac:spMk id="3" creationId="{4011AA79-F281-9490-8C55-5E83F53AB3B7}"/>
          </ac:spMkLst>
        </pc:spChg>
        <pc:spChg chg="mod">
          <ac:chgData name="Karina Assiter" userId="af4fc678-4f1a-4b27-b2ea-1a34baba89bb" providerId="ADAL" clId="{0885C011-E37B-4A20-8A8B-D2512EBCEF61}" dt="2024-10-13T22:52:59.205" v="2934" actId="207"/>
          <ac:spMkLst>
            <pc:docMk/>
            <pc:sldMk cId="336565998" sldId="273"/>
            <ac:spMk id="4" creationId="{9353625D-ECB8-11CA-ACA8-D9857E1873FF}"/>
          </ac:spMkLst>
        </pc:spChg>
        <pc:spChg chg="mod">
          <ac:chgData name="Karina Assiter" userId="af4fc678-4f1a-4b27-b2ea-1a34baba89bb" providerId="ADAL" clId="{0885C011-E37B-4A20-8A8B-D2512EBCEF61}" dt="2024-10-13T19:33:15.608" v="1105" actId="14100"/>
          <ac:spMkLst>
            <pc:docMk/>
            <pc:sldMk cId="336565998" sldId="273"/>
            <ac:spMk id="5" creationId="{C6213A0B-A88B-32A5-69FF-D459A2D62106}"/>
          </ac:spMkLst>
        </pc:spChg>
        <pc:spChg chg="del mod">
          <ac:chgData name="Karina Assiter" userId="af4fc678-4f1a-4b27-b2ea-1a34baba89bb" providerId="ADAL" clId="{0885C011-E37B-4A20-8A8B-D2512EBCEF61}" dt="2024-10-13T19:15:06.315" v="872" actId="478"/>
          <ac:spMkLst>
            <pc:docMk/>
            <pc:sldMk cId="336565998" sldId="273"/>
            <ac:spMk id="6" creationId="{9416DD12-BB83-03B9-2AE2-36F3C3181AC8}"/>
          </ac:spMkLst>
        </pc:spChg>
        <pc:spChg chg="add mod">
          <ac:chgData name="Karina Assiter" userId="af4fc678-4f1a-4b27-b2ea-1a34baba89bb" providerId="ADAL" clId="{0885C011-E37B-4A20-8A8B-D2512EBCEF61}" dt="2024-10-13T22:53:39.104" v="2950" actId="1037"/>
          <ac:spMkLst>
            <pc:docMk/>
            <pc:sldMk cId="336565998" sldId="273"/>
            <ac:spMk id="8" creationId="{D38A0B30-AB70-7E27-672C-EDBBE77CF5F0}"/>
          </ac:spMkLst>
        </pc:spChg>
        <pc:picChg chg="add mod">
          <ac:chgData name="Karina Assiter" userId="af4fc678-4f1a-4b27-b2ea-1a34baba89bb" providerId="ADAL" clId="{0885C011-E37B-4A20-8A8B-D2512EBCEF61}" dt="2024-10-13T19:33:18.855" v="1106" actId="1076"/>
          <ac:picMkLst>
            <pc:docMk/>
            <pc:sldMk cId="336565998" sldId="273"/>
            <ac:picMk id="7" creationId="{65CFC8B9-17EB-6102-7D96-4B40EF4B3368}"/>
          </ac:picMkLst>
        </pc:picChg>
      </pc:sldChg>
      <pc:sldChg chg="addSp delSp modSp add mod">
        <pc:chgData name="Karina Assiter" userId="af4fc678-4f1a-4b27-b2ea-1a34baba89bb" providerId="ADAL" clId="{0885C011-E37B-4A20-8A8B-D2512EBCEF61}" dt="2024-10-13T22:53:59.005" v="2951" actId="207"/>
        <pc:sldMkLst>
          <pc:docMk/>
          <pc:sldMk cId="575214185" sldId="274"/>
        </pc:sldMkLst>
        <pc:spChg chg="add mod">
          <ac:chgData name="Karina Assiter" userId="af4fc678-4f1a-4b27-b2ea-1a34baba89bb" providerId="ADAL" clId="{0885C011-E37B-4A20-8A8B-D2512EBCEF61}" dt="2024-10-13T19:42:04.680" v="1394" actId="14100"/>
          <ac:spMkLst>
            <pc:docMk/>
            <pc:sldMk cId="575214185" sldId="274"/>
            <ac:spMk id="2" creationId="{30E29620-EA5A-7886-FFCD-AED0CF57E8AB}"/>
          </ac:spMkLst>
        </pc:spChg>
        <pc:spChg chg="mod">
          <ac:chgData name="Karina Assiter" userId="af4fc678-4f1a-4b27-b2ea-1a34baba89bb" providerId="ADAL" clId="{0885C011-E37B-4A20-8A8B-D2512EBCEF61}" dt="2024-10-13T22:53:59.005" v="2951" actId="207"/>
          <ac:spMkLst>
            <pc:docMk/>
            <pc:sldMk cId="575214185" sldId="274"/>
            <ac:spMk id="4" creationId="{9353625D-ECB8-11CA-ACA8-D9857E1873FF}"/>
          </ac:spMkLst>
        </pc:spChg>
        <pc:spChg chg="mod">
          <ac:chgData name="Karina Assiter" userId="af4fc678-4f1a-4b27-b2ea-1a34baba89bb" providerId="ADAL" clId="{0885C011-E37B-4A20-8A8B-D2512EBCEF61}" dt="2024-10-13T19:37:09.923" v="1250" actId="20577"/>
          <ac:spMkLst>
            <pc:docMk/>
            <pc:sldMk cId="575214185" sldId="274"/>
            <ac:spMk id="5" creationId="{C6213A0B-A88B-32A5-69FF-D459A2D62106}"/>
          </ac:spMkLst>
        </pc:spChg>
        <pc:spChg chg="add mod">
          <ac:chgData name="Karina Assiter" userId="af4fc678-4f1a-4b27-b2ea-1a34baba89bb" providerId="ADAL" clId="{0885C011-E37B-4A20-8A8B-D2512EBCEF61}" dt="2024-10-13T19:42:32.795" v="1437" actId="14100"/>
          <ac:spMkLst>
            <pc:docMk/>
            <pc:sldMk cId="575214185" sldId="274"/>
            <ac:spMk id="6" creationId="{E74B65DA-9B8E-CC59-1EF8-86F19808D27B}"/>
          </ac:spMkLst>
        </pc:spChg>
        <pc:picChg chg="del">
          <ac:chgData name="Karina Assiter" userId="af4fc678-4f1a-4b27-b2ea-1a34baba89bb" providerId="ADAL" clId="{0885C011-E37B-4A20-8A8B-D2512EBCEF61}" dt="2024-10-13T19:35:14.514" v="1195" actId="478"/>
          <ac:picMkLst>
            <pc:docMk/>
            <pc:sldMk cId="575214185" sldId="274"/>
            <ac:picMk id="7" creationId="{65CFC8B9-17EB-6102-7D96-4B40EF4B3368}"/>
          </ac:picMkLst>
        </pc:picChg>
      </pc:sldChg>
      <pc:sldChg chg="modSp add mod">
        <pc:chgData name="Karina Assiter" userId="af4fc678-4f1a-4b27-b2ea-1a34baba89bb" providerId="ADAL" clId="{0885C011-E37B-4A20-8A8B-D2512EBCEF61}" dt="2024-10-13T22:54:05.873" v="2952" actId="207"/>
        <pc:sldMkLst>
          <pc:docMk/>
          <pc:sldMk cId="3594598402" sldId="275"/>
        </pc:sldMkLst>
        <pc:spChg chg="mod">
          <ac:chgData name="Karina Assiter" userId="af4fc678-4f1a-4b27-b2ea-1a34baba89bb" providerId="ADAL" clId="{0885C011-E37B-4A20-8A8B-D2512EBCEF61}" dt="2024-10-13T22:54:05.873" v="2952" actId="207"/>
          <ac:spMkLst>
            <pc:docMk/>
            <pc:sldMk cId="3594598402" sldId="275"/>
            <ac:spMk id="4" creationId="{9353625D-ECB8-11CA-ACA8-D9857E1873FF}"/>
          </ac:spMkLst>
        </pc:spChg>
        <pc:spChg chg="mod">
          <ac:chgData name="Karina Assiter" userId="af4fc678-4f1a-4b27-b2ea-1a34baba89bb" providerId="ADAL" clId="{0885C011-E37B-4A20-8A8B-D2512EBCEF61}" dt="2024-10-13T19:48:30.402" v="2018" actId="207"/>
          <ac:spMkLst>
            <pc:docMk/>
            <pc:sldMk cId="3594598402" sldId="275"/>
            <ac:spMk id="5" creationId="{C6213A0B-A88B-32A5-69FF-D459A2D62106}"/>
          </ac:spMkLst>
        </pc:spChg>
      </pc:sldChg>
      <pc:sldChg chg="addSp modSp new mod">
        <pc:chgData name="Karina Assiter" userId="af4fc678-4f1a-4b27-b2ea-1a34baba89bb" providerId="ADAL" clId="{0885C011-E37B-4A20-8A8B-D2512EBCEF61}" dt="2024-10-14T00:11:19.999" v="3861" actId="20577"/>
        <pc:sldMkLst>
          <pc:docMk/>
          <pc:sldMk cId="3446288066" sldId="276"/>
        </pc:sldMkLst>
        <pc:spChg chg="mod">
          <ac:chgData name="Karina Assiter" userId="af4fc678-4f1a-4b27-b2ea-1a34baba89bb" providerId="ADAL" clId="{0885C011-E37B-4A20-8A8B-D2512EBCEF61}" dt="2024-10-13T19:43:22.907" v="1458" actId="20577"/>
          <ac:spMkLst>
            <pc:docMk/>
            <pc:sldMk cId="3446288066" sldId="276"/>
            <ac:spMk id="2" creationId="{018D458D-24A3-6D2E-FB07-25114416F204}"/>
          </ac:spMkLst>
        </pc:spChg>
        <pc:spChg chg="mod">
          <ac:chgData name="Karina Assiter" userId="af4fc678-4f1a-4b27-b2ea-1a34baba89bb" providerId="ADAL" clId="{0885C011-E37B-4A20-8A8B-D2512EBCEF61}" dt="2024-10-14T00:11:19.999" v="3861" actId="20577"/>
          <ac:spMkLst>
            <pc:docMk/>
            <pc:sldMk cId="3446288066" sldId="276"/>
            <ac:spMk id="3" creationId="{01B37284-DDD6-5D5F-A63D-A73497FDECA0}"/>
          </ac:spMkLst>
        </pc:spChg>
        <pc:graphicFrameChg chg="add mod modGraphic">
          <ac:chgData name="Karina Assiter" userId="af4fc678-4f1a-4b27-b2ea-1a34baba89bb" providerId="ADAL" clId="{0885C011-E37B-4A20-8A8B-D2512EBCEF61}" dt="2024-10-13T22:56:41.637" v="2991" actId="20577"/>
          <ac:graphicFrameMkLst>
            <pc:docMk/>
            <pc:sldMk cId="3446288066" sldId="276"/>
            <ac:graphicFrameMk id="4" creationId="{D2A12699-822D-4D57-155B-9E2D447129FB}"/>
          </ac:graphicFrameMkLst>
        </pc:graphicFrameChg>
        <pc:picChg chg="add mod">
          <ac:chgData name="Karina Assiter" userId="af4fc678-4f1a-4b27-b2ea-1a34baba89bb" providerId="ADAL" clId="{0885C011-E37B-4A20-8A8B-D2512EBCEF61}" dt="2024-10-13T22:57:14.161" v="2992"/>
          <ac:picMkLst>
            <pc:docMk/>
            <pc:sldMk cId="3446288066" sldId="276"/>
            <ac:picMk id="5" creationId="{47CB7D09-7845-3A1B-E04E-5BDA75DBCBF0}"/>
          </ac:picMkLst>
        </pc:picChg>
      </pc:sldChg>
      <pc:sldChg chg="modSp new mod">
        <pc:chgData name="Karina Assiter" userId="af4fc678-4f1a-4b27-b2ea-1a34baba89bb" providerId="ADAL" clId="{0885C011-E37B-4A20-8A8B-D2512EBCEF61}" dt="2024-10-19T05:29:06.777" v="24583" actId="20577"/>
        <pc:sldMkLst>
          <pc:docMk/>
          <pc:sldMk cId="473678050" sldId="277"/>
        </pc:sldMkLst>
        <pc:spChg chg="mod">
          <ac:chgData name="Karina Assiter" userId="af4fc678-4f1a-4b27-b2ea-1a34baba89bb" providerId="ADAL" clId="{0885C011-E37B-4A20-8A8B-D2512EBCEF61}" dt="2024-10-13T19:45:25.301" v="1635" actId="20577"/>
          <ac:spMkLst>
            <pc:docMk/>
            <pc:sldMk cId="473678050" sldId="277"/>
            <ac:spMk id="2" creationId="{1DB6FDA8-37D9-6042-EBE1-52FC6A47FA24}"/>
          </ac:spMkLst>
        </pc:spChg>
        <pc:spChg chg="mod">
          <ac:chgData name="Karina Assiter" userId="af4fc678-4f1a-4b27-b2ea-1a34baba89bb" providerId="ADAL" clId="{0885C011-E37B-4A20-8A8B-D2512EBCEF61}" dt="2024-10-19T05:29:06.777" v="24583" actId="20577"/>
          <ac:spMkLst>
            <pc:docMk/>
            <pc:sldMk cId="473678050" sldId="277"/>
            <ac:spMk id="3" creationId="{257F852A-A5CD-B3FB-AD1D-8B751BEE641F}"/>
          </ac:spMkLst>
        </pc:spChg>
      </pc:sldChg>
      <pc:sldChg chg="addSp delSp modSp add mod">
        <pc:chgData name="Karina Assiter" userId="af4fc678-4f1a-4b27-b2ea-1a34baba89bb" providerId="ADAL" clId="{0885C011-E37B-4A20-8A8B-D2512EBCEF61}" dt="2024-10-13T22:47:43.152" v="2904" actId="20577"/>
        <pc:sldMkLst>
          <pc:docMk/>
          <pc:sldMk cId="3562223411" sldId="278"/>
        </pc:sldMkLst>
        <pc:spChg chg="mod">
          <ac:chgData name="Karina Assiter" userId="af4fc678-4f1a-4b27-b2ea-1a34baba89bb" providerId="ADAL" clId="{0885C011-E37B-4A20-8A8B-D2512EBCEF61}" dt="2024-10-13T22:34:11.026" v="2405" actId="20577"/>
          <ac:spMkLst>
            <pc:docMk/>
            <pc:sldMk cId="3562223411" sldId="278"/>
            <ac:spMk id="2" creationId="{018D458D-24A3-6D2E-FB07-25114416F204}"/>
          </ac:spMkLst>
        </pc:spChg>
        <pc:spChg chg="mod">
          <ac:chgData name="Karina Assiter" userId="af4fc678-4f1a-4b27-b2ea-1a34baba89bb" providerId="ADAL" clId="{0885C011-E37B-4A20-8A8B-D2512EBCEF61}" dt="2024-10-13T22:47:43.152" v="2904" actId="20577"/>
          <ac:spMkLst>
            <pc:docMk/>
            <pc:sldMk cId="3562223411" sldId="278"/>
            <ac:spMk id="3" creationId="{01B37284-DDD6-5D5F-A63D-A73497FDECA0}"/>
          </ac:spMkLst>
        </pc:spChg>
        <pc:spChg chg="add mod">
          <ac:chgData name="Karina Assiter" userId="af4fc678-4f1a-4b27-b2ea-1a34baba89bb" providerId="ADAL" clId="{0885C011-E37B-4A20-8A8B-D2512EBCEF61}" dt="2024-10-13T22:47:00.569" v="2857" actId="1035"/>
          <ac:spMkLst>
            <pc:docMk/>
            <pc:sldMk cId="3562223411" sldId="278"/>
            <ac:spMk id="5" creationId="{C706030F-6F32-FC1D-7A21-B715F1105957}"/>
          </ac:spMkLst>
        </pc:spChg>
        <pc:spChg chg="add mod">
          <ac:chgData name="Karina Assiter" userId="af4fc678-4f1a-4b27-b2ea-1a34baba89bb" providerId="ADAL" clId="{0885C011-E37B-4A20-8A8B-D2512EBCEF61}" dt="2024-10-13T22:42:23.968" v="2650" actId="1076"/>
          <ac:spMkLst>
            <pc:docMk/>
            <pc:sldMk cId="3562223411" sldId="278"/>
            <ac:spMk id="6" creationId="{786982F7-2F24-7564-6518-83C203A066E4}"/>
          </ac:spMkLst>
        </pc:spChg>
        <pc:spChg chg="add mod">
          <ac:chgData name="Karina Assiter" userId="af4fc678-4f1a-4b27-b2ea-1a34baba89bb" providerId="ADAL" clId="{0885C011-E37B-4A20-8A8B-D2512EBCEF61}" dt="2024-10-13T22:47:00.569" v="2857" actId="1035"/>
          <ac:spMkLst>
            <pc:docMk/>
            <pc:sldMk cId="3562223411" sldId="278"/>
            <ac:spMk id="7" creationId="{F28DCFBC-9459-B814-F7F8-C94BC3AC702F}"/>
          </ac:spMkLst>
        </pc:spChg>
        <pc:spChg chg="add mod">
          <ac:chgData name="Karina Assiter" userId="af4fc678-4f1a-4b27-b2ea-1a34baba89bb" providerId="ADAL" clId="{0885C011-E37B-4A20-8A8B-D2512EBCEF61}" dt="2024-10-13T22:46:50.043" v="2841" actId="14100"/>
          <ac:spMkLst>
            <pc:docMk/>
            <pc:sldMk cId="3562223411" sldId="278"/>
            <ac:spMk id="8" creationId="{0645C24D-7F62-C9D8-4298-E12649BBECFE}"/>
          </ac:spMkLst>
        </pc:spChg>
        <pc:spChg chg="add mod">
          <ac:chgData name="Karina Assiter" userId="af4fc678-4f1a-4b27-b2ea-1a34baba89bb" providerId="ADAL" clId="{0885C011-E37B-4A20-8A8B-D2512EBCEF61}" dt="2024-10-13T22:47:14.872" v="2868" actId="1035"/>
          <ac:spMkLst>
            <pc:docMk/>
            <pc:sldMk cId="3562223411" sldId="278"/>
            <ac:spMk id="9" creationId="{19B06585-D745-5CE2-ABE9-14EE10B444CA}"/>
          </ac:spMkLst>
        </pc:spChg>
        <pc:spChg chg="add mod">
          <ac:chgData name="Karina Assiter" userId="af4fc678-4f1a-4b27-b2ea-1a34baba89bb" providerId="ADAL" clId="{0885C011-E37B-4A20-8A8B-D2512EBCEF61}" dt="2024-10-13T22:47:14.872" v="2868" actId="1035"/>
          <ac:spMkLst>
            <pc:docMk/>
            <pc:sldMk cId="3562223411" sldId="278"/>
            <ac:spMk id="13" creationId="{8E997091-16F5-1C37-11C6-EEBFDE8EE675}"/>
          </ac:spMkLst>
        </pc:spChg>
        <pc:graphicFrameChg chg="del">
          <ac:chgData name="Karina Assiter" userId="af4fc678-4f1a-4b27-b2ea-1a34baba89bb" providerId="ADAL" clId="{0885C011-E37B-4A20-8A8B-D2512EBCEF61}" dt="2024-10-13T20:00:11.363" v="2334" actId="478"/>
          <ac:graphicFrameMkLst>
            <pc:docMk/>
            <pc:sldMk cId="3562223411" sldId="278"/>
            <ac:graphicFrameMk id="4" creationId="{D2A12699-822D-4D57-155B-9E2D447129FB}"/>
          </ac:graphicFrameMkLst>
        </pc:graphicFrameChg>
        <pc:cxnChg chg="add mod">
          <ac:chgData name="Karina Assiter" userId="af4fc678-4f1a-4b27-b2ea-1a34baba89bb" providerId="ADAL" clId="{0885C011-E37B-4A20-8A8B-D2512EBCEF61}" dt="2024-10-13T22:47:14.872" v="2868" actId="1035"/>
          <ac:cxnSpMkLst>
            <pc:docMk/>
            <pc:sldMk cId="3562223411" sldId="278"/>
            <ac:cxnSpMk id="11" creationId="{359BDAC6-01B9-C7E1-0878-14A21C8AB93C}"/>
          </ac:cxnSpMkLst>
        </pc:cxnChg>
        <pc:cxnChg chg="add mod">
          <ac:chgData name="Karina Assiter" userId="af4fc678-4f1a-4b27-b2ea-1a34baba89bb" providerId="ADAL" clId="{0885C011-E37B-4A20-8A8B-D2512EBCEF61}" dt="2024-10-13T22:47:14.872" v="2868" actId="1035"/>
          <ac:cxnSpMkLst>
            <pc:docMk/>
            <pc:sldMk cId="3562223411" sldId="278"/>
            <ac:cxnSpMk id="14" creationId="{08676FB2-CA2A-6BB3-7F22-F56AF4A8A4EE}"/>
          </ac:cxnSpMkLst>
        </pc:cxnChg>
      </pc:sldChg>
      <pc:sldChg chg="addSp modSp new mod">
        <pc:chgData name="Karina Assiter" userId="af4fc678-4f1a-4b27-b2ea-1a34baba89bb" providerId="ADAL" clId="{0885C011-E37B-4A20-8A8B-D2512EBCEF61}" dt="2024-10-13T23:53:11.404" v="3355" actId="20577"/>
        <pc:sldMkLst>
          <pc:docMk/>
          <pc:sldMk cId="3652911614" sldId="279"/>
        </pc:sldMkLst>
        <pc:spChg chg="mod">
          <ac:chgData name="Karina Assiter" userId="af4fc678-4f1a-4b27-b2ea-1a34baba89bb" providerId="ADAL" clId="{0885C011-E37B-4A20-8A8B-D2512EBCEF61}" dt="2024-10-13T22:59:07.623" v="3004" actId="20577"/>
          <ac:spMkLst>
            <pc:docMk/>
            <pc:sldMk cId="3652911614" sldId="279"/>
            <ac:spMk id="2" creationId="{81376C78-A4B9-B1E3-FA4C-5FBDEA3AAAE9}"/>
          </ac:spMkLst>
        </pc:spChg>
        <pc:spChg chg="mod">
          <ac:chgData name="Karina Assiter" userId="af4fc678-4f1a-4b27-b2ea-1a34baba89bb" providerId="ADAL" clId="{0885C011-E37B-4A20-8A8B-D2512EBCEF61}" dt="2024-10-13T23:52:35.896" v="3344" actId="20577"/>
          <ac:spMkLst>
            <pc:docMk/>
            <pc:sldMk cId="3652911614" sldId="279"/>
            <ac:spMk id="3" creationId="{A06940AD-1BE0-7864-D816-28B09F28C28B}"/>
          </ac:spMkLst>
        </pc:spChg>
        <pc:spChg chg="add mod">
          <ac:chgData name="Karina Assiter" userId="af4fc678-4f1a-4b27-b2ea-1a34baba89bb" providerId="ADAL" clId="{0885C011-E37B-4A20-8A8B-D2512EBCEF61}" dt="2024-10-13T23:53:11.404" v="3355" actId="20577"/>
          <ac:spMkLst>
            <pc:docMk/>
            <pc:sldMk cId="3652911614" sldId="279"/>
            <ac:spMk id="4" creationId="{34FD5C23-24A4-5191-8DD8-2F20D0BDCB7F}"/>
          </ac:spMkLst>
        </pc:spChg>
      </pc:sldChg>
      <pc:sldChg chg="addSp modSp new mod">
        <pc:chgData name="Karina Assiter" userId="af4fc678-4f1a-4b27-b2ea-1a34baba89bb" providerId="ADAL" clId="{0885C011-E37B-4A20-8A8B-D2512EBCEF61}" dt="2024-10-14T00:46:31.596" v="4391" actId="1035"/>
        <pc:sldMkLst>
          <pc:docMk/>
          <pc:sldMk cId="3872544155" sldId="280"/>
        </pc:sldMkLst>
        <pc:spChg chg="mod">
          <ac:chgData name="Karina Assiter" userId="af4fc678-4f1a-4b27-b2ea-1a34baba89bb" providerId="ADAL" clId="{0885C011-E37B-4A20-8A8B-D2512EBCEF61}" dt="2024-10-13T23:55:06.305" v="3381" actId="20577"/>
          <ac:spMkLst>
            <pc:docMk/>
            <pc:sldMk cId="3872544155" sldId="280"/>
            <ac:spMk id="2" creationId="{BE9AFC28-6CB2-7205-5360-6F67B6549A93}"/>
          </ac:spMkLst>
        </pc:spChg>
        <pc:spChg chg="mod">
          <ac:chgData name="Karina Assiter" userId="af4fc678-4f1a-4b27-b2ea-1a34baba89bb" providerId="ADAL" clId="{0885C011-E37B-4A20-8A8B-D2512EBCEF61}" dt="2024-10-14T00:02:16.420" v="3691" actId="207"/>
          <ac:spMkLst>
            <pc:docMk/>
            <pc:sldMk cId="3872544155" sldId="280"/>
            <ac:spMk id="3" creationId="{5D16D19F-EEDD-372C-C8F6-39D54923CAAC}"/>
          </ac:spMkLst>
        </pc:spChg>
        <pc:spChg chg="add mod">
          <ac:chgData name="Karina Assiter" userId="af4fc678-4f1a-4b27-b2ea-1a34baba89bb" providerId="ADAL" clId="{0885C011-E37B-4A20-8A8B-D2512EBCEF61}" dt="2024-10-14T00:46:31.596" v="4391" actId="1035"/>
          <ac:spMkLst>
            <pc:docMk/>
            <pc:sldMk cId="3872544155" sldId="280"/>
            <ac:spMk id="4" creationId="{612085C2-6E68-B660-8B24-747E29C74B3F}"/>
          </ac:spMkLst>
        </pc:spChg>
        <pc:spChg chg="add mod">
          <ac:chgData name="Karina Assiter" userId="af4fc678-4f1a-4b27-b2ea-1a34baba89bb" providerId="ADAL" clId="{0885C011-E37B-4A20-8A8B-D2512EBCEF61}" dt="2024-10-14T00:01:46.812" v="3689" actId="20577"/>
          <ac:spMkLst>
            <pc:docMk/>
            <pc:sldMk cId="3872544155" sldId="280"/>
            <ac:spMk id="5" creationId="{BC3EA6B9-380C-32EC-AC72-327C35B133C1}"/>
          </ac:spMkLst>
        </pc:spChg>
      </pc:sldChg>
      <pc:sldChg chg="addSp delSp modSp new mod">
        <pc:chgData name="Karina Assiter" userId="af4fc678-4f1a-4b27-b2ea-1a34baba89bb" providerId="ADAL" clId="{0885C011-E37B-4A20-8A8B-D2512EBCEF61}" dt="2024-10-14T00:18:09.729" v="3916"/>
        <pc:sldMkLst>
          <pc:docMk/>
          <pc:sldMk cId="3278739468" sldId="281"/>
        </pc:sldMkLst>
        <pc:spChg chg="mod">
          <ac:chgData name="Karina Assiter" userId="af4fc678-4f1a-4b27-b2ea-1a34baba89bb" providerId="ADAL" clId="{0885C011-E37B-4A20-8A8B-D2512EBCEF61}" dt="2024-10-14T00:04:57.684" v="3776" actId="20577"/>
          <ac:spMkLst>
            <pc:docMk/>
            <pc:sldMk cId="3278739468" sldId="281"/>
            <ac:spMk id="2" creationId="{1F13A5ED-1BD0-6F14-3E09-598B29BFFE92}"/>
          </ac:spMkLst>
        </pc:spChg>
        <pc:spChg chg="del">
          <ac:chgData name="Karina Assiter" userId="af4fc678-4f1a-4b27-b2ea-1a34baba89bb" providerId="ADAL" clId="{0885C011-E37B-4A20-8A8B-D2512EBCEF61}" dt="2024-10-14T00:03:02.461" v="3693" actId="478"/>
          <ac:spMkLst>
            <pc:docMk/>
            <pc:sldMk cId="3278739468" sldId="281"/>
            <ac:spMk id="3" creationId="{4A90F573-348A-CFE1-ECAF-BBA10511D71C}"/>
          </ac:spMkLst>
        </pc:spChg>
        <pc:spChg chg="add mod">
          <ac:chgData name="Karina Assiter" userId="af4fc678-4f1a-4b27-b2ea-1a34baba89bb" providerId="ADAL" clId="{0885C011-E37B-4A20-8A8B-D2512EBCEF61}" dt="2024-10-14T00:17:29.524" v="3862" actId="14100"/>
          <ac:spMkLst>
            <pc:docMk/>
            <pc:sldMk cId="3278739468" sldId="281"/>
            <ac:spMk id="4" creationId="{EEA2FABB-19DA-52CB-7873-90542869A4B6}"/>
          </ac:spMkLst>
        </pc:spChg>
        <pc:spChg chg="add del mod">
          <ac:chgData name="Karina Assiter" userId="af4fc678-4f1a-4b27-b2ea-1a34baba89bb" providerId="ADAL" clId="{0885C011-E37B-4A20-8A8B-D2512EBCEF61}" dt="2024-10-14T00:18:09.729" v="3916"/>
          <ac:spMkLst>
            <pc:docMk/>
            <pc:sldMk cId="3278739468" sldId="281"/>
            <ac:spMk id="5" creationId="{3FB0CF8D-7A78-BDAB-9D9F-32406417682C}"/>
          </ac:spMkLst>
        </pc:spChg>
      </pc:sldChg>
      <pc:sldChg chg="addSp delSp modSp new mod">
        <pc:chgData name="Karina Assiter" userId="af4fc678-4f1a-4b27-b2ea-1a34baba89bb" providerId="ADAL" clId="{0885C011-E37B-4A20-8A8B-D2512EBCEF61}" dt="2024-10-14T00:24:49.942" v="4092" actId="1582"/>
        <pc:sldMkLst>
          <pc:docMk/>
          <pc:sldMk cId="3457483984" sldId="282"/>
        </pc:sldMkLst>
        <pc:spChg chg="mod">
          <ac:chgData name="Karina Assiter" userId="af4fc678-4f1a-4b27-b2ea-1a34baba89bb" providerId="ADAL" clId="{0885C011-E37B-4A20-8A8B-D2512EBCEF61}" dt="2024-10-14T00:19:11.586" v="3994" actId="20577"/>
          <ac:spMkLst>
            <pc:docMk/>
            <pc:sldMk cId="3457483984" sldId="282"/>
            <ac:spMk id="2" creationId="{CB55C208-30A3-54CE-59B4-E3F139DCFA6A}"/>
          </ac:spMkLst>
        </pc:spChg>
        <pc:spChg chg="del">
          <ac:chgData name="Karina Assiter" userId="af4fc678-4f1a-4b27-b2ea-1a34baba89bb" providerId="ADAL" clId="{0885C011-E37B-4A20-8A8B-D2512EBCEF61}" dt="2024-10-14T00:20:06.964" v="3999" actId="478"/>
          <ac:spMkLst>
            <pc:docMk/>
            <pc:sldMk cId="3457483984" sldId="282"/>
            <ac:spMk id="3" creationId="{7A573CED-2613-0D4A-FF77-D1DEC061CD67}"/>
          </ac:spMkLst>
        </pc:spChg>
        <pc:spChg chg="add mod">
          <ac:chgData name="Karina Assiter" userId="af4fc678-4f1a-4b27-b2ea-1a34baba89bb" providerId="ADAL" clId="{0885C011-E37B-4A20-8A8B-D2512EBCEF61}" dt="2024-10-14T00:23:44.960" v="4056" actId="1076"/>
          <ac:spMkLst>
            <pc:docMk/>
            <pc:sldMk cId="3457483984" sldId="282"/>
            <ac:spMk id="6" creationId="{FFF203E9-8D3A-6416-80AD-65A5D9317344}"/>
          </ac:spMkLst>
        </pc:spChg>
        <pc:spChg chg="add mod">
          <ac:chgData name="Karina Assiter" userId="af4fc678-4f1a-4b27-b2ea-1a34baba89bb" providerId="ADAL" clId="{0885C011-E37B-4A20-8A8B-D2512EBCEF61}" dt="2024-10-14T00:23:55.414" v="4060" actId="1076"/>
          <ac:spMkLst>
            <pc:docMk/>
            <pc:sldMk cId="3457483984" sldId="282"/>
            <ac:spMk id="7" creationId="{CF9B6B8B-A393-351D-DA63-A330DE951A35}"/>
          </ac:spMkLst>
        </pc:spChg>
        <pc:spChg chg="add mod">
          <ac:chgData name="Karina Assiter" userId="af4fc678-4f1a-4b27-b2ea-1a34baba89bb" providerId="ADAL" clId="{0885C011-E37B-4A20-8A8B-D2512EBCEF61}" dt="2024-10-14T00:24:08.823" v="4064" actId="14100"/>
          <ac:spMkLst>
            <pc:docMk/>
            <pc:sldMk cId="3457483984" sldId="282"/>
            <ac:spMk id="16" creationId="{1898F4A8-C213-F156-A7F7-16252D8D3825}"/>
          </ac:spMkLst>
        </pc:spChg>
        <pc:spChg chg="add mod">
          <ac:chgData name="Karina Assiter" userId="af4fc678-4f1a-4b27-b2ea-1a34baba89bb" providerId="ADAL" clId="{0885C011-E37B-4A20-8A8B-D2512EBCEF61}" dt="2024-10-14T00:24:18.761" v="4084" actId="20577"/>
          <ac:spMkLst>
            <pc:docMk/>
            <pc:sldMk cId="3457483984" sldId="282"/>
            <ac:spMk id="17" creationId="{1FEF900D-7A29-1CC3-FEF4-D38672825C5C}"/>
          </ac:spMkLst>
        </pc:spChg>
        <pc:picChg chg="add mod modCrop">
          <ac:chgData name="Karina Assiter" userId="af4fc678-4f1a-4b27-b2ea-1a34baba89bb" providerId="ADAL" clId="{0885C011-E37B-4A20-8A8B-D2512EBCEF61}" dt="2024-10-14T00:23:42.420" v="4055" actId="14100"/>
          <ac:picMkLst>
            <pc:docMk/>
            <pc:sldMk cId="3457483984" sldId="282"/>
            <ac:picMk id="5" creationId="{197AF3B1-5CA0-56EA-FBB5-93EA8606BBE6}"/>
          </ac:picMkLst>
        </pc:picChg>
        <pc:cxnChg chg="add mod">
          <ac:chgData name="Karina Assiter" userId="af4fc678-4f1a-4b27-b2ea-1a34baba89bb" providerId="ADAL" clId="{0885C011-E37B-4A20-8A8B-D2512EBCEF61}" dt="2024-10-14T00:24:49.942" v="4092" actId="1582"/>
          <ac:cxnSpMkLst>
            <pc:docMk/>
            <pc:sldMk cId="3457483984" sldId="282"/>
            <ac:cxnSpMk id="9" creationId="{FC6015F6-7ED3-54F2-A2A3-3DB82A4CD15D}"/>
          </ac:cxnSpMkLst>
        </pc:cxnChg>
        <pc:cxnChg chg="add mod">
          <ac:chgData name="Karina Assiter" userId="af4fc678-4f1a-4b27-b2ea-1a34baba89bb" providerId="ADAL" clId="{0885C011-E37B-4A20-8A8B-D2512EBCEF61}" dt="2024-10-14T00:24:42.085" v="4090" actId="1582"/>
          <ac:cxnSpMkLst>
            <pc:docMk/>
            <pc:sldMk cId="3457483984" sldId="282"/>
            <ac:cxnSpMk id="20" creationId="{498E88DA-9CC3-B696-0452-F52B9C62D451}"/>
          </ac:cxnSpMkLst>
        </pc:cxnChg>
      </pc:sldChg>
      <pc:sldChg chg="addSp delSp modSp new mod">
        <pc:chgData name="Karina Assiter" userId="af4fc678-4f1a-4b27-b2ea-1a34baba89bb" providerId="ADAL" clId="{0885C011-E37B-4A20-8A8B-D2512EBCEF61}" dt="2024-10-14T00:10:14.445" v="3850" actId="20577"/>
        <pc:sldMkLst>
          <pc:docMk/>
          <pc:sldMk cId="2304185207" sldId="283"/>
        </pc:sldMkLst>
        <pc:spChg chg="mod">
          <ac:chgData name="Karina Assiter" userId="af4fc678-4f1a-4b27-b2ea-1a34baba89bb" providerId="ADAL" clId="{0885C011-E37B-4A20-8A8B-D2512EBCEF61}" dt="2024-10-14T00:08:29.950" v="3835" actId="20577"/>
          <ac:spMkLst>
            <pc:docMk/>
            <pc:sldMk cId="2304185207" sldId="283"/>
            <ac:spMk id="2" creationId="{60130175-29AA-A0D0-540F-6CE82954014A}"/>
          </ac:spMkLst>
        </pc:spChg>
        <pc:spChg chg="del">
          <ac:chgData name="Karina Assiter" userId="af4fc678-4f1a-4b27-b2ea-1a34baba89bb" providerId="ADAL" clId="{0885C011-E37B-4A20-8A8B-D2512EBCEF61}" dt="2024-10-14T00:08:33.210" v="3836" actId="478"/>
          <ac:spMkLst>
            <pc:docMk/>
            <pc:sldMk cId="2304185207" sldId="283"/>
            <ac:spMk id="3" creationId="{4E1522BF-A222-088D-130E-97E9042BCBC6}"/>
          </ac:spMkLst>
        </pc:spChg>
        <pc:spChg chg="add mod">
          <ac:chgData name="Karina Assiter" userId="af4fc678-4f1a-4b27-b2ea-1a34baba89bb" providerId="ADAL" clId="{0885C011-E37B-4A20-8A8B-D2512EBCEF61}" dt="2024-10-14T00:10:14.445" v="3850" actId="20577"/>
          <ac:spMkLst>
            <pc:docMk/>
            <pc:sldMk cId="2304185207" sldId="283"/>
            <ac:spMk id="4" creationId="{E163D0FF-B220-E090-5C67-14F9A3F47EB7}"/>
          </ac:spMkLst>
        </pc:spChg>
        <pc:spChg chg="add mod">
          <ac:chgData name="Karina Assiter" userId="af4fc678-4f1a-4b27-b2ea-1a34baba89bb" providerId="ADAL" clId="{0885C011-E37B-4A20-8A8B-D2512EBCEF61}" dt="2024-10-14T00:09:52.807" v="3843" actId="1076"/>
          <ac:spMkLst>
            <pc:docMk/>
            <pc:sldMk cId="2304185207" sldId="283"/>
            <ac:spMk id="8" creationId="{2179BBD1-FD94-C0AC-AF29-601F281A32EA}"/>
          </ac:spMkLst>
        </pc:spChg>
        <pc:spChg chg="add mod">
          <ac:chgData name="Karina Assiter" userId="af4fc678-4f1a-4b27-b2ea-1a34baba89bb" providerId="ADAL" clId="{0885C011-E37B-4A20-8A8B-D2512EBCEF61}" dt="2024-10-14T00:09:55.577" v="3844" actId="1076"/>
          <ac:spMkLst>
            <pc:docMk/>
            <pc:sldMk cId="2304185207" sldId="283"/>
            <ac:spMk id="9" creationId="{450AA7D4-C8E7-2B09-2A51-B27B6011CF88}"/>
          </ac:spMkLst>
        </pc:spChg>
      </pc:sldChg>
      <pc:sldChg chg="addSp delSp modSp new mod">
        <pc:chgData name="Karina Assiter" userId="af4fc678-4f1a-4b27-b2ea-1a34baba89bb" providerId="ADAL" clId="{0885C011-E37B-4A20-8A8B-D2512EBCEF61}" dt="2024-10-14T00:57:54.398" v="4976" actId="14100"/>
        <pc:sldMkLst>
          <pc:docMk/>
          <pc:sldMk cId="1302486163" sldId="284"/>
        </pc:sldMkLst>
        <pc:spChg chg="mod">
          <ac:chgData name="Karina Assiter" userId="af4fc678-4f1a-4b27-b2ea-1a34baba89bb" providerId="ADAL" clId="{0885C011-E37B-4A20-8A8B-D2512EBCEF61}" dt="2024-10-14T00:26:33.264" v="4191" actId="20577"/>
          <ac:spMkLst>
            <pc:docMk/>
            <pc:sldMk cId="1302486163" sldId="284"/>
            <ac:spMk id="2" creationId="{487E7C75-4ADD-C2A1-8B70-73C8E98A80DE}"/>
          </ac:spMkLst>
        </pc:spChg>
        <pc:spChg chg="mod">
          <ac:chgData name="Karina Assiter" userId="af4fc678-4f1a-4b27-b2ea-1a34baba89bb" providerId="ADAL" clId="{0885C011-E37B-4A20-8A8B-D2512EBCEF61}" dt="2024-10-14T00:57:40.130" v="4974" actId="207"/>
          <ac:spMkLst>
            <pc:docMk/>
            <pc:sldMk cId="1302486163" sldId="284"/>
            <ac:spMk id="3" creationId="{67261B20-733B-6B36-B03E-2456B4F92C04}"/>
          </ac:spMkLst>
        </pc:spChg>
        <pc:spChg chg="add del mod">
          <ac:chgData name="Karina Assiter" userId="af4fc678-4f1a-4b27-b2ea-1a34baba89bb" providerId="ADAL" clId="{0885C011-E37B-4A20-8A8B-D2512EBCEF61}" dt="2024-10-14T00:51:16.827" v="4506" actId="478"/>
          <ac:spMkLst>
            <pc:docMk/>
            <pc:sldMk cId="1302486163" sldId="284"/>
            <ac:spMk id="6" creationId="{C46EC3C1-9869-4A3B-D90D-6311AB081354}"/>
          </ac:spMkLst>
        </pc:spChg>
        <pc:spChg chg="add del mod">
          <ac:chgData name="Karina Assiter" userId="af4fc678-4f1a-4b27-b2ea-1a34baba89bb" providerId="ADAL" clId="{0885C011-E37B-4A20-8A8B-D2512EBCEF61}" dt="2024-10-14T00:51:16.827" v="4506" actId="478"/>
          <ac:spMkLst>
            <pc:docMk/>
            <pc:sldMk cId="1302486163" sldId="284"/>
            <ac:spMk id="7" creationId="{69324554-71BA-C2B7-39C1-C05FC9348599}"/>
          </ac:spMkLst>
        </pc:spChg>
        <pc:spChg chg="add mod">
          <ac:chgData name="Karina Assiter" userId="af4fc678-4f1a-4b27-b2ea-1a34baba89bb" providerId="ADAL" clId="{0885C011-E37B-4A20-8A8B-D2512EBCEF61}" dt="2024-10-14T00:57:54.398" v="4976" actId="14100"/>
          <ac:spMkLst>
            <pc:docMk/>
            <pc:sldMk cId="1302486163" sldId="284"/>
            <ac:spMk id="8" creationId="{0D02A81D-68C0-0EC5-EA73-15362173B63C}"/>
          </ac:spMkLst>
        </pc:spChg>
        <pc:picChg chg="add del mod modCrop">
          <ac:chgData name="Karina Assiter" userId="af4fc678-4f1a-4b27-b2ea-1a34baba89bb" providerId="ADAL" clId="{0885C011-E37B-4A20-8A8B-D2512EBCEF61}" dt="2024-10-14T00:51:16.827" v="4506" actId="478"/>
          <ac:picMkLst>
            <pc:docMk/>
            <pc:sldMk cId="1302486163" sldId="284"/>
            <ac:picMk id="5" creationId="{9E2DFBE2-8A6E-0144-9E13-FACCB6307AFE}"/>
          </ac:picMkLst>
        </pc:picChg>
      </pc:sldChg>
      <pc:sldChg chg="modSp add mod">
        <pc:chgData name="Karina Assiter" userId="af4fc678-4f1a-4b27-b2ea-1a34baba89bb" providerId="ADAL" clId="{0885C011-E37B-4A20-8A8B-D2512EBCEF61}" dt="2024-10-14T00:51:09.665" v="4505" actId="1035"/>
        <pc:sldMkLst>
          <pc:docMk/>
          <pc:sldMk cId="628979230" sldId="285"/>
        </pc:sldMkLst>
        <pc:spChg chg="mod">
          <ac:chgData name="Karina Assiter" userId="af4fc678-4f1a-4b27-b2ea-1a34baba89bb" providerId="ADAL" clId="{0885C011-E37B-4A20-8A8B-D2512EBCEF61}" dt="2024-10-14T00:50:25.417" v="4447" actId="20577"/>
          <ac:spMkLst>
            <pc:docMk/>
            <pc:sldMk cId="628979230" sldId="285"/>
            <ac:spMk id="2" creationId="{487E7C75-4ADD-C2A1-8B70-73C8E98A80DE}"/>
          </ac:spMkLst>
        </pc:spChg>
        <pc:spChg chg="mod">
          <ac:chgData name="Karina Assiter" userId="af4fc678-4f1a-4b27-b2ea-1a34baba89bb" providerId="ADAL" clId="{0885C011-E37B-4A20-8A8B-D2512EBCEF61}" dt="2024-10-14T00:51:02.799" v="4492" actId="20577"/>
          <ac:spMkLst>
            <pc:docMk/>
            <pc:sldMk cId="628979230" sldId="285"/>
            <ac:spMk id="3" creationId="{67261B20-733B-6B36-B03E-2456B4F92C04}"/>
          </ac:spMkLst>
        </pc:spChg>
        <pc:spChg chg="mod">
          <ac:chgData name="Karina Assiter" userId="af4fc678-4f1a-4b27-b2ea-1a34baba89bb" providerId="ADAL" clId="{0885C011-E37B-4A20-8A8B-D2512EBCEF61}" dt="2024-10-14T00:50:41.018" v="4454" actId="1076"/>
          <ac:spMkLst>
            <pc:docMk/>
            <pc:sldMk cId="628979230" sldId="285"/>
            <ac:spMk id="6" creationId="{C46EC3C1-9869-4A3B-D90D-6311AB081354}"/>
          </ac:spMkLst>
        </pc:spChg>
        <pc:spChg chg="mod">
          <ac:chgData name="Karina Assiter" userId="af4fc678-4f1a-4b27-b2ea-1a34baba89bb" providerId="ADAL" clId="{0885C011-E37B-4A20-8A8B-D2512EBCEF61}" dt="2024-10-14T00:50:41.018" v="4454" actId="1076"/>
          <ac:spMkLst>
            <pc:docMk/>
            <pc:sldMk cId="628979230" sldId="285"/>
            <ac:spMk id="7" creationId="{69324554-71BA-C2B7-39C1-C05FC9348599}"/>
          </ac:spMkLst>
        </pc:spChg>
        <pc:picChg chg="mod">
          <ac:chgData name="Karina Assiter" userId="af4fc678-4f1a-4b27-b2ea-1a34baba89bb" providerId="ADAL" clId="{0885C011-E37B-4A20-8A8B-D2512EBCEF61}" dt="2024-10-14T00:51:09.665" v="4505" actId="1035"/>
          <ac:picMkLst>
            <pc:docMk/>
            <pc:sldMk cId="628979230" sldId="285"/>
            <ac:picMk id="5" creationId="{9E2DFBE2-8A6E-0144-9E13-FACCB6307AFE}"/>
          </ac:picMkLst>
        </pc:picChg>
      </pc:sldChg>
      <pc:sldChg chg="addSp delSp modSp new mod">
        <pc:chgData name="Karina Assiter" userId="af4fc678-4f1a-4b27-b2ea-1a34baba89bb" providerId="ADAL" clId="{0885C011-E37B-4A20-8A8B-D2512EBCEF61}" dt="2024-10-14T01:07:48.265" v="5248" actId="207"/>
        <pc:sldMkLst>
          <pc:docMk/>
          <pc:sldMk cId="3938569274" sldId="286"/>
        </pc:sldMkLst>
        <pc:spChg chg="mod">
          <ac:chgData name="Karina Assiter" userId="af4fc678-4f1a-4b27-b2ea-1a34baba89bb" providerId="ADAL" clId="{0885C011-E37B-4A20-8A8B-D2512EBCEF61}" dt="2024-10-14T01:02:11.771" v="5054" actId="20577"/>
          <ac:spMkLst>
            <pc:docMk/>
            <pc:sldMk cId="3938569274" sldId="286"/>
            <ac:spMk id="2" creationId="{85F04366-28BD-DEA5-E714-0DCE7D969D89}"/>
          </ac:spMkLst>
        </pc:spChg>
        <pc:spChg chg="del mod">
          <ac:chgData name="Karina Assiter" userId="af4fc678-4f1a-4b27-b2ea-1a34baba89bb" providerId="ADAL" clId="{0885C011-E37B-4A20-8A8B-D2512EBCEF61}" dt="2024-10-14T01:02:22.272" v="5055" actId="478"/>
          <ac:spMkLst>
            <pc:docMk/>
            <pc:sldMk cId="3938569274" sldId="286"/>
            <ac:spMk id="3" creationId="{7D860060-BFE6-4FC4-4EB0-EA6FF6904692}"/>
          </ac:spMkLst>
        </pc:spChg>
        <pc:spChg chg="add del mod">
          <ac:chgData name="Karina Assiter" userId="af4fc678-4f1a-4b27-b2ea-1a34baba89bb" providerId="ADAL" clId="{0885C011-E37B-4A20-8A8B-D2512EBCEF61}" dt="2024-10-14T01:02:24.029" v="5056" actId="478"/>
          <ac:spMkLst>
            <pc:docMk/>
            <pc:sldMk cId="3938569274" sldId="286"/>
            <ac:spMk id="5" creationId="{BC6F6B08-D31A-8731-0DA6-1CE796CEB606}"/>
          </ac:spMkLst>
        </pc:spChg>
        <pc:spChg chg="add mod">
          <ac:chgData name="Karina Assiter" userId="af4fc678-4f1a-4b27-b2ea-1a34baba89bb" providerId="ADAL" clId="{0885C011-E37B-4A20-8A8B-D2512EBCEF61}" dt="2024-10-14T01:02:43.824" v="5066" actId="20577"/>
          <ac:spMkLst>
            <pc:docMk/>
            <pc:sldMk cId="3938569274" sldId="286"/>
            <ac:spMk id="6" creationId="{5AE0EB02-820A-EC41-8648-31A2A789CFBA}"/>
          </ac:spMkLst>
        </pc:spChg>
        <pc:spChg chg="add mod">
          <ac:chgData name="Karina Assiter" userId="af4fc678-4f1a-4b27-b2ea-1a34baba89bb" providerId="ADAL" clId="{0885C011-E37B-4A20-8A8B-D2512EBCEF61}" dt="2024-10-14T01:07:48.265" v="5248" actId="207"/>
          <ac:spMkLst>
            <pc:docMk/>
            <pc:sldMk cId="3938569274" sldId="286"/>
            <ac:spMk id="7" creationId="{3E2BDD6F-ED5D-980D-2CF8-578926EA0BAC}"/>
          </ac:spMkLst>
        </pc:spChg>
        <pc:spChg chg="add mod">
          <ac:chgData name="Karina Assiter" userId="af4fc678-4f1a-4b27-b2ea-1a34baba89bb" providerId="ADAL" clId="{0885C011-E37B-4A20-8A8B-D2512EBCEF61}" dt="2024-10-14T01:04:20.136" v="5090" actId="14100"/>
          <ac:spMkLst>
            <pc:docMk/>
            <pc:sldMk cId="3938569274" sldId="286"/>
            <ac:spMk id="13" creationId="{8355A467-FE5A-6B4E-9BD0-3940255F79F6}"/>
          </ac:spMkLst>
        </pc:spChg>
        <pc:spChg chg="add mod">
          <ac:chgData name="Karina Assiter" userId="af4fc678-4f1a-4b27-b2ea-1a34baba89bb" providerId="ADAL" clId="{0885C011-E37B-4A20-8A8B-D2512EBCEF61}" dt="2024-10-14T01:04:53.542" v="5201" actId="1037"/>
          <ac:spMkLst>
            <pc:docMk/>
            <pc:sldMk cId="3938569274" sldId="286"/>
            <ac:spMk id="14" creationId="{0A38750A-5D7D-9089-F3DE-E87E36A3659C}"/>
          </ac:spMkLst>
        </pc:spChg>
        <pc:spChg chg="add mod">
          <ac:chgData name="Karina Assiter" userId="af4fc678-4f1a-4b27-b2ea-1a34baba89bb" providerId="ADAL" clId="{0885C011-E37B-4A20-8A8B-D2512EBCEF61}" dt="2024-10-14T01:07:48.265" v="5248" actId="207"/>
          <ac:spMkLst>
            <pc:docMk/>
            <pc:sldMk cId="3938569274" sldId="286"/>
            <ac:spMk id="15" creationId="{378848AD-9076-C01F-30B5-0CA2D8F74449}"/>
          </ac:spMkLst>
        </pc:spChg>
        <pc:spChg chg="add mod">
          <ac:chgData name="Karina Assiter" userId="af4fc678-4f1a-4b27-b2ea-1a34baba89bb" providerId="ADAL" clId="{0885C011-E37B-4A20-8A8B-D2512EBCEF61}" dt="2024-10-14T01:05:36.601" v="5211" actId="1076"/>
          <ac:spMkLst>
            <pc:docMk/>
            <pc:sldMk cId="3938569274" sldId="286"/>
            <ac:spMk id="16" creationId="{0F282C34-841F-1F0A-F203-7ADE85AB75A4}"/>
          </ac:spMkLst>
        </pc:spChg>
        <pc:spChg chg="add mod">
          <ac:chgData name="Karina Assiter" userId="af4fc678-4f1a-4b27-b2ea-1a34baba89bb" providerId="ADAL" clId="{0885C011-E37B-4A20-8A8B-D2512EBCEF61}" dt="2024-10-14T01:07:48.265" v="5248" actId="207"/>
          <ac:spMkLst>
            <pc:docMk/>
            <pc:sldMk cId="3938569274" sldId="286"/>
            <ac:spMk id="17" creationId="{33D778C7-2C15-35D5-891C-815F5F49EE67}"/>
          </ac:spMkLst>
        </pc:spChg>
        <pc:spChg chg="add mod">
          <ac:chgData name="Karina Assiter" userId="af4fc678-4f1a-4b27-b2ea-1a34baba89bb" providerId="ADAL" clId="{0885C011-E37B-4A20-8A8B-D2512EBCEF61}" dt="2024-10-14T01:07:41.487" v="5247" actId="207"/>
          <ac:spMkLst>
            <pc:docMk/>
            <pc:sldMk cId="3938569274" sldId="286"/>
            <ac:spMk id="18" creationId="{458DD4A6-05EA-3A8A-2CCE-A07C7B62523B}"/>
          </ac:spMkLst>
        </pc:spChg>
        <pc:spChg chg="add mod">
          <ac:chgData name="Karina Assiter" userId="af4fc678-4f1a-4b27-b2ea-1a34baba89bb" providerId="ADAL" clId="{0885C011-E37B-4A20-8A8B-D2512EBCEF61}" dt="2024-10-14T01:07:41.487" v="5247" actId="207"/>
          <ac:spMkLst>
            <pc:docMk/>
            <pc:sldMk cId="3938569274" sldId="286"/>
            <ac:spMk id="19" creationId="{F1F6A314-30AA-97BF-6C67-98B55C2A625F}"/>
          </ac:spMkLst>
        </pc:spChg>
        <pc:cxnChg chg="add mod">
          <ac:chgData name="Karina Assiter" userId="af4fc678-4f1a-4b27-b2ea-1a34baba89bb" providerId="ADAL" clId="{0885C011-E37B-4A20-8A8B-D2512EBCEF61}" dt="2024-10-14T01:03:24.578" v="5077" actId="1582"/>
          <ac:cxnSpMkLst>
            <pc:docMk/>
            <pc:sldMk cId="3938569274" sldId="286"/>
            <ac:cxnSpMk id="9" creationId="{C1E7465C-680D-391C-113D-72E1AC094EFD}"/>
          </ac:cxnSpMkLst>
        </pc:cxnChg>
        <pc:cxnChg chg="add mod">
          <ac:chgData name="Karina Assiter" userId="af4fc678-4f1a-4b27-b2ea-1a34baba89bb" providerId="ADAL" clId="{0885C011-E37B-4A20-8A8B-D2512EBCEF61}" dt="2024-10-14T01:03:45.592" v="5080" actId="14100"/>
          <ac:cxnSpMkLst>
            <pc:docMk/>
            <pc:sldMk cId="3938569274" sldId="286"/>
            <ac:cxnSpMk id="10" creationId="{0D2050A9-8C10-6E8F-D950-D13A60A5FA89}"/>
          </ac:cxnSpMkLst>
        </pc:cxnChg>
      </pc:sldChg>
      <pc:sldChg chg="addSp delSp modSp add mod modClrScheme chgLayout">
        <pc:chgData name="Karina Assiter" userId="af4fc678-4f1a-4b27-b2ea-1a34baba89bb" providerId="ADAL" clId="{0885C011-E37B-4A20-8A8B-D2512EBCEF61}" dt="2024-10-14T01:28:44.917" v="5313" actId="1076"/>
        <pc:sldMkLst>
          <pc:docMk/>
          <pc:sldMk cId="3669414124" sldId="287"/>
        </pc:sldMkLst>
        <pc:spChg chg="mod ord">
          <ac:chgData name="Karina Assiter" userId="af4fc678-4f1a-4b27-b2ea-1a34baba89bb" providerId="ADAL" clId="{0885C011-E37B-4A20-8A8B-D2512EBCEF61}" dt="2024-10-14T01:26:25.528" v="5289" actId="700"/>
          <ac:spMkLst>
            <pc:docMk/>
            <pc:sldMk cId="3669414124" sldId="287"/>
            <ac:spMk id="2" creationId="{85F04366-28BD-DEA5-E714-0DCE7D969D89}"/>
          </ac:spMkLst>
        </pc:spChg>
        <pc:spChg chg="del mod">
          <ac:chgData name="Karina Assiter" userId="af4fc678-4f1a-4b27-b2ea-1a34baba89bb" providerId="ADAL" clId="{0885C011-E37B-4A20-8A8B-D2512EBCEF61}" dt="2024-10-14T01:25:30.291" v="5277" actId="478"/>
          <ac:spMkLst>
            <pc:docMk/>
            <pc:sldMk cId="3669414124" sldId="287"/>
            <ac:spMk id="3" creationId="{7D860060-BFE6-4FC4-4EB0-EA6FF6904692}"/>
          </ac:spMkLst>
        </pc:spChg>
        <pc:spChg chg="add del mod">
          <ac:chgData name="Karina Assiter" userId="af4fc678-4f1a-4b27-b2ea-1a34baba89bb" providerId="ADAL" clId="{0885C011-E37B-4A20-8A8B-D2512EBCEF61}" dt="2024-10-14T01:25:32.312" v="5278" actId="478"/>
          <ac:spMkLst>
            <pc:docMk/>
            <pc:sldMk cId="3669414124" sldId="287"/>
            <ac:spMk id="5" creationId="{0AB75F4B-2B9D-24B3-C4C6-54F5AAAB00ED}"/>
          </ac:spMkLst>
        </pc:spChg>
        <pc:spChg chg="add mod">
          <ac:chgData name="Karina Assiter" userId="af4fc678-4f1a-4b27-b2ea-1a34baba89bb" providerId="ADAL" clId="{0885C011-E37B-4A20-8A8B-D2512EBCEF61}" dt="2024-10-14T01:28:44.917" v="5313" actId="1076"/>
          <ac:spMkLst>
            <pc:docMk/>
            <pc:sldMk cId="3669414124" sldId="287"/>
            <ac:spMk id="6" creationId="{96FF76C4-7F2C-85B3-0AD3-6211C7F2EFFB}"/>
          </ac:spMkLst>
        </pc:spChg>
        <pc:picChg chg="add mod">
          <ac:chgData name="Karina Assiter" userId="af4fc678-4f1a-4b27-b2ea-1a34baba89bb" providerId="ADAL" clId="{0885C011-E37B-4A20-8A8B-D2512EBCEF61}" dt="2024-10-14T01:28:40.563" v="5312" actId="1076"/>
          <ac:picMkLst>
            <pc:docMk/>
            <pc:sldMk cId="3669414124" sldId="287"/>
            <ac:picMk id="8" creationId="{CCFE444A-8D26-1A5B-D739-6F86585F2A5D}"/>
          </ac:picMkLst>
        </pc:picChg>
      </pc:sldChg>
      <pc:sldChg chg="add del">
        <pc:chgData name="Karina Assiter" userId="af4fc678-4f1a-4b27-b2ea-1a34baba89bb" providerId="ADAL" clId="{0885C011-E37B-4A20-8A8B-D2512EBCEF61}" dt="2024-10-14T01:01:58.018" v="5035" actId="2696"/>
        <pc:sldMkLst>
          <pc:docMk/>
          <pc:sldMk cId="4261924733" sldId="287"/>
        </pc:sldMkLst>
      </pc:sldChg>
      <pc:sldChg chg="addSp delSp modSp new mod modClrScheme chgLayout">
        <pc:chgData name="Karina Assiter" userId="af4fc678-4f1a-4b27-b2ea-1a34baba89bb" providerId="ADAL" clId="{0885C011-E37B-4A20-8A8B-D2512EBCEF61}" dt="2024-10-19T05:39:35.150" v="24600" actId="20577"/>
        <pc:sldMkLst>
          <pc:docMk/>
          <pc:sldMk cId="3493597630" sldId="288"/>
        </pc:sldMkLst>
        <pc:spChg chg="del mod ord">
          <ac:chgData name="Karina Assiter" userId="af4fc678-4f1a-4b27-b2ea-1a34baba89bb" providerId="ADAL" clId="{0885C011-E37B-4A20-8A8B-D2512EBCEF61}" dt="2024-10-14T01:30:37.826" v="5315" actId="700"/>
          <ac:spMkLst>
            <pc:docMk/>
            <pc:sldMk cId="3493597630" sldId="288"/>
            <ac:spMk id="2" creationId="{439279F5-AFA7-847B-B35C-E0DBFC7C3C1D}"/>
          </ac:spMkLst>
        </pc:spChg>
        <pc:spChg chg="add mod ord">
          <ac:chgData name="Karina Assiter" userId="af4fc678-4f1a-4b27-b2ea-1a34baba89bb" providerId="ADAL" clId="{0885C011-E37B-4A20-8A8B-D2512EBCEF61}" dt="2024-10-19T05:39:35.150" v="24600" actId="20577"/>
          <ac:spMkLst>
            <pc:docMk/>
            <pc:sldMk cId="3493597630" sldId="288"/>
            <ac:spMk id="3" creationId="{78E7F340-891A-12E1-FC80-FF590D87A10D}"/>
          </ac:spMkLst>
        </pc:spChg>
        <pc:spChg chg="add mod ord">
          <ac:chgData name="Karina Assiter" userId="af4fc678-4f1a-4b27-b2ea-1a34baba89bb" providerId="ADAL" clId="{0885C011-E37B-4A20-8A8B-D2512EBCEF61}" dt="2024-10-14T01:30:37.826" v="5315" actId="700"/>
          <ac:spMkLst>
            <pc:docMk/>
            <pc:sldMk cId="3493597630" sldId="288"/>
            <ac:spMk id="4" creationId="{F272E893-4090-7AA3-E8EA-63CB2C2D99E9}"/>
          </ac:spMkLst>
        </pc:spChg>
      </pc:sldChg>
      <pc:sldChg chg="modSp add mod">
        <pc:chgData name="Karina Assiter" userId="af4fc678-4f1a-4b27-b2ea-1a34baba89bb" providerId="ADAL" clId="{0885C011-E37B-4A20-8A8B-D2512EBCEF61}" dt="2024-10-14T19:02:21.638" v="6420" actId="20577"/>
        <pc:sldMkLst>
          <pc:docMk/>
          <pc:sldMk cId="680060225" sldId="289"/>
        </pc:sldMkLst>
        <pc:spChg chg="mod">
          <ac:chgData name="Karina Assiter" userId="af4fc678-4f1a-4b27-b2ea-1a34baba89bb" providerId="ADAL" clId="{0885C011-E37B-4A20-8A8B-D2512EBCEF61}" dt="2024-10-14T13:33:06.946" v="5815" actId="20577"/>
          <ac:spMkLst>
            <pc:docMk/>
            <pc:sldMk cId="680060225" sldId="289"/>
            <ac:spMk id="2" creationId="{B9F2D982-4215-E7A7-9939-564CB233F613}"/>
          </ac:spMkLst>
        </pc:spChg>
        <pc:spChg chg="mod">
          <ac:chgData name="Karina Assiter" userId="af4fc678-4f1a-4b27-b2ea-1a34baba89bb" providerId="ADAL" clId="{0885C011-E37B-4A20-8A8B-D2512EBCEF61}" dt="2024-10-14T19:02:21.638" v="6420" actId="20577"/>
          <ac:spMkLst>
            <pc:docMk/>
            <pc:sldMk cId="680060225" sldId="289"/>
            <ac:spMk id="4" creationId="{7E0E3FDC-8E05-63A2-E21A-D2B431FAF98D}"/>
          </ac:spMkLst>
        </pc:spChg>
      </pc:sldChg>
      <pc:sldChg chg="addSp delSp modSp add del mod ord chgLayout">
        <pc:chgData name="Karina Assiter" userId="af4fc678-4f1a-4b27-b2ea-1a34baba89bb" providerId="ADAL" clId="{0885C011-E37B-4A20-8A8B-D2512EBCEF61}" dt="2024-10-14T13:32:13.027" v="5774" actId="47"/>
        <pc:sldMkLst>
          <pc:docMk/>
          <pc:sldMk cId="1654119725" sldId="289"/>
        </pc:sldMkLst>
        <pc:spChg chg="mod ord">
          <ac:chgData name="Karina Assiter" userId="af4fc678-4f1a-4b27-b2ea-1a34baba89bb" providerId="ADAL" clId="{0885C011-E37B-4A20-8A8B-D2512EBCEF61}" dt="2024-10-14T13:31:33.410" v="5773" actId="6264"/>
          <ac:spMkLst>
            <pc:docMk/>
            <pc:sldMk cId="1654119725" sldId="289"/>
            <ac:spMk id="2" creationId="{B9F2D982-4215-E7A7-9939-564CB233F613}"/>
          </ac:spMkLst>
        </pc:spChg>
        <pc:spChg chg="add del mod">
          <ac:chgData name="Karina Assiter" userId="af4fc678-4f1a-4b27-b2ea-1a34baba89bb" providerId="ADAL" clId="{0885C011-E37B-4A20-8A8B-D2512EBCEF61}" dt="2024-10-14T13:31:16.520" v="5769" actId="6264"/>
          <ac:spMkLst>
            <pc:docMk/>
            <pc:sldMk cId="1654119725" sldId="289"/>
            <ac:spMk id="3" creationId="{97EB70B7-4CBF-2BD1-C76F-38B7E4914F1D}"/>
          </ac:spMkLst>
        </pc:spChg>
        <pc:spChg chg="mod ord">
          <ac:chgData name="Karina Assiter" userId="af4fc678-4f1a-4b27-b2ea-1a34baba89bb" providerId="ADAL" clId="{0885C011-E37B-4A20-8A8B-D2512EBCEF61}" dt="2024-10-14T13:31:33.410" v="5773" actId="6264"/>
          <ac:spMkLst>
            <pc:docMk/>
            <pc:sldMk cId="1654119725" sldId="289"/>
            <ac:spMk id="4" creationId="{7E0E3FDC-8E05-63A2-E21A-D2B431FAF98D}"/>
          </ac:spMkLst>
        </pc:spChg>
        <pc:spChg chg="add del mod">
          <ac:chgData name="Karina Assiter" userId="af4fc678-4f1a-4b27-b2ea-1a34baba89bb" providerId="ADAL" clId="{0885C011-E37B-4A20-8A8B-D2512EBCEF61}" dt="2024-10-14T13:31:16.520" v="5769" actId="6264"/>
          <ac:spMkLst>
            <pc:docMk/>
            <pc:sldMk cId="1654119725" sldId="289"/>
            <ac:spMk id="5" creationId="{6BB73D75-140B-23FA-04F4-306B2AB0A84F}"/>
          </ac:spMkLst>
        </pc:spChg>
        <pc:spChg chg="add del mod">
          <ac:chgData name="Karina Assiter" userId="af4fc678-4f1a-4b27-b2ea-1a34baba89bb" providerId="ADAL" clId="{0885C011-E37B-4A20-8A8B-D2512EBCEF61}" dt="2024-10-14T13:31:33.410" v="5773" actId="6264"/>
          <ac:spMkLst>
            <pc:docMk/>
            <pc:sldMk cId="1654119725" sldId="289"/>
            <ac:spMk id="6" creationId="{3F61E525-94F3-20CE-B5A2-B9B5AA0C7C56}"/>
          </ac:spMkLst>
        </pc:spChg>
        <pc:spChg chg="add del mod">
          <ac:chgData name="Karina Assiter" userId="af4fc678-4f1a-4b27-b2ea-1a34baba89bb" providerId="ADAL" clId="{0885C011-E37B-4A20-8A8B-D2512EBCEF61}" dt="2024-10-14T13:31:33.410" v="5773" actId="6264"/>
          <ac:spMkLst>
            <pc:docMk/>
            <pc:sldMk cId="1654119725" sldId="289"/>
            <ac:spMk id="7" creationId="{65EDF893-B906-2821-7A21-7E6B64115B4C}"/>
          </ac:spMkLst>
        </pc:spChg>
      </pc:sldChg>
      <pc:sldChg chg="modSp new mod">
        <pc:chgData name="Karina Assiter" userId="af4fc678-4f1a-4b27-b2ea-1a34baba89bb" providerId="ADAL" clId="{0885C011-E37B-4A20-8A8B-D2512EBCEF61}" dt="2024-10-19T05:42:30.700" v="24633" actId="20577"/>
        <pc:sldMkLst>
          <pc:docMk/>
          <pc:sldMk cId="876585987" sldId="290"/>
        </pc:sldMkLst>
        <pc:spChg chg="mod">
          <ac:chgData name="Karina Assiter" userId="af4fc678-4f1a-4b27-b2ea-1a34baba89bb" providerId="ADAL" clId="{0885C011-E37B-4A20-8A8B-D2512EBCEF61}" dt="2024-10-14T13:35:38.193" v="5973" actId="20577"/>
          <ac:spMkLst>
            <pc:docMk/>
            <pc:sldMk cId="876585987" sldId="290"/>
            <ac:spMk id="2" creationId="{2A5B4734-AB1B-F74B-7936-8AC072AF0253}"/>
          </ac:spMkLst>
        </pc:spChg>
        <pc:spChg chg="mod">
          <ac:chgData name="Karina Assiter" userId="af4fc678-4f1a-4b27-b2ea-1a34baba89bb" providerId="ADAL" clId="{0885C011-E37B-4A20-8A8B-D2512EBCEF61}" dt="2024-10-19T05:42:30.700" v="24633" actId="20577"/>
          <ac:spMkLst>
            <pc:docMk/>
            <pc:sldMk cId="876585987" sldId="290"/>
            <ac:spMk id="3" creationId="{974EBF3D-D486-28FB-53A1-ADE913054CC6}"/>
          </ac:spMkLst>
        </pc:spChg>
      </pc:sldChg>
      <pc:sldChg chg="addSp modSp new mod">
        <pc:chgData name="Karina Assiter" userId="af4fc678-4f1a-4b27-b2ea-1a34baba89bb" providerId="ADAL" clId="{0885C011-E37B-4A20-8A8B-D2512EBCEF61}" dt="2024-10-19T05:45:13.261" v="24658" actId="113"/>
        <pc:sldMkLst>
          <pc:docMk/>
          <pc:sldMk cId="1025236468" sldId="291"/>
        </pc:sldMkLst>
        <pc:spChg chg="mod">
          <ac:chgData name="Karina Assiter" userId="af4fc678-4f1a-4b27-b2ea-1a34baba89bb" providerId="ADAL" clId="{0885C011-E37B-4A20-8A8B-D2512EBCEF61}" dt="2024-10-14T19:09:09.027" v="6959" actId="20577"/>
          <ac:spMkLst>
            <pc:docMk/>
            <pc:sldMk cId="1025236468" sldId="291"/>
            <ac:spMk id="2" creationId="{6459A958-7BF6-83AD-E7C6-2351D2686BCC}"/>
          </ac:spMkLst>
        </pc:spChg>
        <pc:spChg chg="mod">
          <ac:chgData name="Karina Assiter" userId="af4fc678-4f1a-4b27-b2ea-1a34baba89bb" providerId="ADAL" clId="{0885C011-E37B-4A20-8A8B-D2512EBCEF61}" dt="2024-10-14T19:27:04.146" v="7652" actId="20577"/>
          <ac:spMkLst>
            <pc:docMk/>
            <pc:sldMk cId="1025236468" sldId="291"/>
            <ac:spMk id="3" creationId="{80C28FEE-2292-C395-13C3-120A6B3D8C9A}"/>
          </ac:spMkLst>
        </pc:spChg>
        <pc:spChg chg="add mod">
          <ac:chgData name="Karina Assiter" userId="af4fc678-4f1a-4b27-b2ea-1a34baba89bb" providerId="ADAL" clId="{0885C011-E37B-4A20-8A8B-D2512EBCEF61}" dt="2024-10-19T05:45:13.261" v="24658" actId="113"/>
          <ac:spMkLst>
            <pc:docMk/>
            <pc:sldMk cId="1025236468" sldId="291"/>
            <ac:spMk id="4" creationId="{E2796C1E-40A6-EFAF-D9BE-11089EF92AB9}"/>
          </ac:spMkLst>
        </pc:spChg>
        <pc:graphicFrameChg chg="add mod modGraphic">
          <ac:chgData name="Karina Assiter" userId="af4fc678-4f1a-4b27-b2ea-1a34baba89bb" providerId="ADAL" clId="{0885C011-E37B-4A20-8A8B-D2512EBCEF61}" dt="2024-10-14T19:27:44.519" v="7678" actId="1076"/>
          <ac:graphicFrameMkLst>
            <pc:docMk/>
            <pc:sldMk cId="1025236468" sldId="291"/>
            <ac:graphicFrameMk id="5" creationId="{733B419C-091D-AC10-E609-978E5030E528}"/>
          </ac:graphicFrameMkLst>
        </pc:graphicFrameChg>
      </pc:sldChg>
      <pc:sldChg chg="addSp delSp modSp new mod">
        <pc:chgData name="Karina Assiter" userId="af4fc678-4f1a-4b27-b2ea-1a34baba89bb" providerId="ADAL" clId="{0885C011-E37B-4A20-8A8B-D2512EBCEF61}" dt="2024-10-14T19:37:40.486" v="8105" actId="20577"/>
        <pc:sldMkLst>
          <pc:docMk/>
          <pc:sldMk cId="522484090" sldId="292"/>
        </pc:sldMkLst>
        <pc:spChg chg="mod">
          <ac:chgData name="Karina Assiter" userId="af4fc678-4f1a-4b27-b2ea-1a34baba89bb" providerId="ADAL" clId="{0885C011-E37B-4A20-8A8B-D2512EBCEF61}" dt="2024-10-14T19:32:55.754" v="7716" actId="20577"/>
          <ac:spMkLst>
            <pc:docMk/>
            <pc:sldMk cId="522484090" sldId="292"/>
            <ac:spMk id="2" creationId="{BCCD238E-C4A2-8CB2-9407-7766A63B9CDF}"/>
          </ac:spMkLst>
        </pc:spChg>
        <pc:spChg chg="mod">
          <ac:chgData name="Karina Assiter" userId="af4fc678-4f1a-4b27-b2ea-1a34baba89bb" providerId="ADAL" clId="{0885C011-E37B-4A20-8A8B-D2512EBCEF61}" dt="2024-10-14T19:37:40.486" v="8105" actId="20577"/>
          <ac:spMkLst>
            <pc:docMk/>
            <pc:sldMk cId="522484090" sldId="292"/>
            <ac:spMk id="3" creationId="{DD32D88F-C1BE-B7AD-AD34-6915A420693B}"/>
          </ac:spMkLst>
        </pc:spChg>
        <pc:spChg chg="add del mod">
          <ac:chgData name="Karina Assiter" userId="af4fc678-4f1a-4b27-b2ea-1a34baba89bb" providerId="ADAL" clId="{0885C011-E37B-4A20-8A8B-D2512EBCEF61}" dt="2024-10-14T19:37:13.130" v="8083" actId="478"/>
          <ac:spMkLst>
            <pc:docMk/>
            <pc:sldMk cId="522484090" sldId="292"/>
            <ac:spMk id="4" creationId="{C4220D9C-1D54-D909-3BCF-9A5A3DE00DAF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4T19:31:05.590" v="7702" actId="20577"/>
        <pc:sldMkLst>
          <pc:docMk/>
          <pc:sldMk cId="3627948416" sldId="293"/>
        </pc:sldMkLst>
        <pc:spChg chg="del mod ord">
          <ac:chgData name="Karina Assiter" userId="af4fc678-4f1a-4b27-b2ea-1a34baba89bb" providerId="ADAL" clId="{0885C011-E37B-4A20-8A8B-D2512EBCEF61}" dt="2024-10-14T19:31:02.397" v="7697" actId="700"/>
          <ac:spMkLst>
            <pc:docMk/>
            <pc:sldMk cId="3627948416" sldId="293"/>
            <ac:spMk id="2" creationId="{2602712B-C838-E785-9C66-2E5CAE11AA79}"/>
          </ac:spMkLst>
        </pc:spChg>
        <pc:spChg chg="del mod ord">
          <ac:chgData name="Karina Assiter" userId="af4fc678-4f1a-4b27-b2ea-1a34baba89bb" providerId="ADAL" clId="{0885C011-E37B-4A20-8A8B-D2512EBCEF61}" dt="2024-10-14T19:31:02.397" v="7697" actId="700"/>
          <ac:spMkLst>
            <pc:docMk/>
            <pc:sldMk cId="3627948416" sldId="293"/>
            <ac:spMk id="3" creationId="{2E7EDB32-4B23-53A5-9D66-F31C6D7DAB92}"/>
          </ac:spMkLst>
        </pc:spChg>
        <pc:spChg chg="add mod ord">
          <ac:chgData name="Karina Assiter" userId="af4fc678-4f1a-4b27-b2ea-1a34baba89bb" providerId="ADAL" clId="{0885C011-E37B-4A20-8A8B-D2512EBCEF61}" dt="2024-10-14T19:31:05.590" v="7702" actId="20577"/>
          <ac:spMkLst>
            <pc:docMk/>
            <pc:sldMk cId="3627948416" sldId="293"/>
            <ac:spMk id="4" creationId="{5222E35C-0C2D-0395-AC77-A1BD648132A6}"/>
          </ac:spMkLst>
        </pc:spChg>
        <pc:spChg chg="add mod ord">
          <ac:chgData name="Karina Assiter" userId="af4fc678-4f1a-4b27-b2ea-1a34baba89bb" providerId="ADAL" clId="{0885C011-E37B-4A20-8A8B-D2512EBCEF61}" dt="2024-10-14T19:31:02.397" v="7697" actId="700"/>
          <ac:spMkLst>
            <pc:docMk/>
            <pc:sldMk cId="3627948416" sldId="293"/>
            <ac:spMk id="5" creationId="{7DB6BB07-C4FD-A4E2-3FB3-33370E2B0C99}"/>
          </ac:spMkLst>
        </pc:spChg>
      </pc:sldChg>
      <pc:sldChg chg="addSp modSp new mod">
        <pc:chgData name="Karina Assiter" userId="af4fc678-4f1a-4b27-b2ea-1a34baba89bb" providerId="ADAL" clId="{0885C011-E37B-4A20-8A8B-D2512EBCEF61}" dt="2024-10-19T05:55:11.660" v="24883" actId="113"/>
        <pc:sldMkLst>
          <pc:docMk/>
          <pc:sldMk cId="4062750856" sldId="294"/>
        </pc:sldMkLst>
        <pc:spChg chg="mod">
          <ac:chgData name="Karina Assiter" userId="af4fc678-4f1a-4b27-b2ea-1a34baba89bb" providerId="ADAL" clId="{0885C011-E37B-4A20-8A8B-D2512EBCEF61}" dt="2024-10-14T19:59:15.775" v="8502" actId="20577"/>
          <ac:spMkLst>
            <pc:docMk/>
            <pc:sldMk cId="4062750856" sldId="294"/>
            <ac:spMk id="2" creationId="{8ECD0351-24B1-0BB1-5B2C-ED84E35FC27E}"/>
          </ac:spMkLst>
        </pc:spChg>
        <pc:spChg chg="mod">
          <ac:chgData name="Karina Assiter" userId="af4fc678-4f1a-4b27-b2ea-1a34baba89bb" providerId="ADAL" clId="{0885C011-E37B-4A20-8A8B-D2512EBCEF61}" dt="2024-10-14T19:42:28.311" v="8283" actId="20577"/>
          <ac:spMkLst>
            <pc:docMk/>
            <pc:sldMk cId="4062750856" sldId="294"/>
            <ac:spMk id="3" creationId="{8D61F776-EB28-FAA7-00AB-840BED16C19C}"/>
          </ac:spMkLst>
        </pc:spChg>
        <pc:spChg chg="add mod">
          <ac:chgData name="Karina Assiter" userId="af4fc678-4f1a-4b27-b2ea-1a34baba89bb" providerId="ADAL" clId="{0885C011-E37B-4A20-8A8B-D2512EBCEF61}" dt="2024-10-19T05:55:11.660" v="24883" actId="113"/>
          <ac:spMkLst>
            <pc:docMk/>
            <pc:sldMk cId="4062750856" sldId="294"/>
            <ac:spMk id="4" creationId="{6EF0D97F-7431-FE83-BDAF-60572D242434}"/>
          </ac:spMkLst>
        </pc:spChg>
      </pc:sldChg>
      <pc:sldChg chg="modSp new mod">
        <pc:chgData name="Karina Assiter" userId="af4fc678-4f1a-4b27-b2ea-1a34baba89bb" providerId="ADAL" clId="{0885C011-E37B-4A20-8A8B-D2512EBCEF61}" dt="2024-10-19T05:56:41.947" v="24889" actId="20577"/>
        <pc:sldMkLst>
          <pc:docMk/>
          <pc:sldMk cId="762392112" sldId="295"/>
        </pc:sldMkLst>
        <pc:spChg chg="mod">
          <ac:chgData name="Karina Assiter" userId="af4fc678-4f1a-4b27-b2ea-1a34baba89bb" providerId="ADAL" clId="{0885C011-E37B-4A20-8A8B-D2512EBCEF61}" dt="2024-10-14T20:10:40.932" v="8777" actId="20577"/>
          <ac:spMkLst>
            <pc:docMk/>
            <pc:sldMk cId="762392112" sldId="295"/>
            <ac:spMk id="2" creationId="{ADE03CF5-8FE0-BBC2-782F-AF3F8B97280F}"/>
          </ac:spMkLst>
        </pc:spChg>
        <pc:spChg chg="mod">
          <ac:chgData name="Karina Assiter" userId="af4fc678-4f1a-4b27-b2ea-1a34baba89bb" providerId="ADAL" clId="{0885C011-E37B-4A20-8A8B-D2512EBCEF61}" dt="2024-10-19T05:56:41.947" v="24889" actId="20577"/>
          <ac:spMkLst>
            <pc:docMk/>
            <pc:sldMk cId="762392112" sldId="295"/>
            <ac:spMk id="3" creationId="{1A200C6E-88D5-359C-2EE3-AA3557601366}"/>
          </ac:spMkLst>
        </pc:spChg>
      </pc:sldChg>
      <pc:sldChg chg="modSp new mod">
        <pc:chgData name="Karina Assiter" userId="af4fc678-4f1a-4b27-b2ea-1a34baba89bb" providerId="ADAL" clId="{0885C011-E37B-4A20-8A8B-D2512EBCEF61}" dt="2024-10-14T20:44:55.591" v="9586" actId="20577"/>
        <pc:sldMkLst>
          <pc:docMk/>
          <pc:sldMk cId="256422556" sldId="296"/>
        </pc:sldMkLst>
        <pc:spChg chg="mod">
          <ac:chgData name="Karina Assiter" userId="af4fc678-4f1a-4b27-b2ea-1a34baba89bb" providerId="ADAL" clId="{0885C011-E37B-4A20-8A8B-D2512EBCEF61}" dt="2024-10-14T20:41:32.741" v="9283" actId="20577"/>
          <ac:spMkLst>
            <pc:docMk/>
            <pc:sldMk cId="256422556" sldId="296"/>
            <ac:spMk id="2" creationId="{268DF5F3-8197-0CD3-127D-DF1690B751DB}"/>
          </ac:spMkLst>
        </pc:spChg>
        <pc:spChg chg="mod">
          <ac:chgData name="Karina Assiter" userId="af4fc678-4f1a-4b27-b2ea-1a34baba89bb" providerId="ADAL" clId="{0885C011-E37B-4A20-8A8B-D2512EBCEF61}" dt="2024-10-14T20:44:55.591" v="9586" actId="20577"/>
          <ac:spMkLst>
            <pc:docMk/>
            <pc:sldMk cId="256422556" sldId="296"/>
            <ac:spMk id="3" creationId="{0B42C5BD-893C-AE02-66E9-03C6198BB198}"/>
          </ac:spMkLst>
        </pc:spChg>
      </pc:sldChg>
      <pc:sldChg chg="addSp modSp new mod">
        <pc:chgData name="Karina Assiter" userId="af4fc678-4f1a-4b27-b2ea-1a34baba89bb" providerId="ADAL" clId="{0885C011-E37B-4A20-8A8B-D2512EBCEF61}" dt="2024-10-19T05:59:24.429" v="24899" actId="313"/>
        <pc:sldMkLst>
          <pc:docMk/>
          <pc:sldMk cId="702743698" sldId="297"/>
        </pc:sldMkLst>
        <pc:spChg chg="mod">
          <ac:chgData name="Karina Assiter" userId="af4fc678-4f1a-4b27-b2ea-1a34baba89bb" providerId="ADAL" clId="{0885C011-E37B-4A20-8A8B-D2512EBCEF61}" dt="2024-10-19T05:59:24.429" v="24899" actId="313"/>
          <ac:spMkLst>
            <pc:docMk/>
            <pc:sldMk cId="702743698" sldId="297"/>
            <ac:spMk id="2" creationId="{217D94FF-E3FC-5645-A77E-B40D55941CB4}"/>
          </ac:spMkLst>
        </pc:spChg>
        <pc:spChg chg="mod">
          <ac:chgData name="Karina Assiter" userId="af4fc678-4f1a-4b27-b2ea-1a34baba89bb" providerId="ADAL" clId="{0885C011-E37B-4A20-8A8B-D2512EBCEF61}" dt="2024-10-19T05:58:57.201" v="24898" actId="113"/>
          <ac:spMkLst>
            <pc:docMk/>
            <pc:sldMk cId="702743698" sldId="297"/>
            <ac:spMk id="3" creationId="{9EDA4F10-A594-3121-B853-1E7DBA7DF076}"/>
          </ac:spMkLst>
        </pc:spChg>
        <pc:spChg chg="add mod">
          <ac:chgData name="Karina Assiter" userId="af4fc678-4f1a-4b27-b2ea-1a34baba89bb" providerId="ADAL" clId="{0885C011-E37B-4A20-8A8B-D2512EBCEF61}" dt="2024-10-14T21:25:33.025" v="10508" actId="255"/>
          <ac:spMkLst>
            <pc:docMk/>
            <pc:sldMk cId="702743698" sldId="297"/>
            <ac:spMk id="4" creationId="{4ECD7CEA-86D9-AE7B-C84D-67FA7759F0BA}"/>
          </ac:spMkLst>
        </pc:spChg>
      </pc:sldChg>
      <pc:sldChg chg="modSp add mod">
        <pc:chgData name="Karina Assiter" userId="af4fc678-4f1a-4b27-b2ea-1a34baba89bb" providerId="ADAL" clId="{0885C011-E37B-4A20-8A8B-D2512EBCEF61}" dt="2024-10-19T05:58:43.203" v="24897" actId="20577"/>
        <pc:sldMkLst>
          <pc:docMk/>
          <pc:sldMk cId="2203749067" sldId="298"/>
        </pc:sldMkLst>
        <pc:spChg chg="mod">
          <ac:chgData name="Karina Assiter" userId="af4fc678-4f1a-4b27-b2ea-1a34baba89bb" providerId="ADAL" clId="{0885C011-E37B-4A20-8A8B-D2512EBCEF61}" dt="2024-10-14T20:49:14.168" v="9620" actId="20577"/>
          <ac:spMkLst>
            <pc:docMk/>
            <pc:sldMk cId="2203749067" sldId="298"/>
            <ac:spMk id="2" creationId="{8ECD0351-24B1-0BB1-5B2C-ED84E35FC27E}"/>
          </ac:spMkLst>
        </pc:spChg>
        <pc:spChg chg="mod">
          <ac:chgData name="Karina Assiter" userId="af4fc678-4f1a-4b27-b2ea-1a34baba89bb" providerId="ADAL" clId="{0885C011-E37B-4A20-8A8B-D2512EBCEF61}" dt="2024-10-19T05:58:43.203" v="24897" actId="20577"/>
          <ac:spMkLst>
            <pc:docMk/>
            <pc:sldMk cId="2203749067" sldId="298"/>
            <ac:spMk id="3" creationId="{8D61F776-EB28-FAA7-00AB-840BED16C19C}"/>
          </ac:spMkLst>
        </pc:spChg>
        <pc:spChg chg="mod">
          <ac:chgData name="Karina Assiter" userId="af4fc678-4f1a-4b27-b2ea-1a34baba89bb" providerId="ADAL" clId="{0885C011-E37B-4A20-8A8B-D2512EBCEF61}" dt="2024-10-19T05:58:21.371" v="24896" actId="1035"/>
          <ac:spMkLst>
            <pc:docMk/>
            <pc:sldMk cId="2203749067" sldId="298"/>
            <ac:spMk id="4" creationId="{6EF0D97F-7431-FE83-BDAF-60572D242434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4T21:26:52.060" v="10527" actId="20577"/>
        <pc:sldMkLst>
          <pc:docMk/>
          <pc:sldMk cId="372636684" sldId="299"/>
        </pc:sldMkLst>
        <pc:spChg chg="del mod ord">
          <ac:chgData name="Karina Assiter" userId="af4fc678-4f1a-4b27-b2ea-1a34baba89bb" providerId="ADAL" clId="{0885C011-E37B-4A20-8A8B-D2512EBCEF61}" dt="2024-10-14T21:26:47.695" v="10510" actId="700"/>
          <ac:spMkLst>
            <pc:docMk/>
            <pc:sldMk cId="372636684" sldId="299"/>
            <ac:spMk id="2" creationId="{C8A70E3F-AA3A-0D3D-C322-8995B6AE24CF}"/>
          </ac:spMkLst>
        </pc:spChg>
        <pc:spChg chg="del mod ord">
          <ac:chgData name="Karina Assiter" userId="af4fc678-4f1a-4b27-b2ea-1a34baba89bb" providerId="ADAL" clId="{0885C011-E37B-4A20-8A8B-D2512EBCEF61}" dt="2024-10-14T21:26:47.695" v="10510" actId="700"/>
          <ac:spMkLst>
            <pc:docMk/>
            <pc:sldMk cId="372636684" sldId="299"/>
            <ac:spMk id="3" creationId="{381C821D-095A-C69D-90DC-986070DC6C97}"/>
          </ac:spMkLst>
        </pc:spChg>
        <pc:spChg chg="add mod ord">
          <ac:chgData name="Karina Assiter" userId="af4fc678-4f1a-4b27-b2ea-1a34baba89bb" providerId="ADAL" clId="{0885C011-E37B-4A20-8A8B-D2512EBCEF61}" dt="2024-10-14T21:26:52.060" v="10527" actId="20577"/>
          <ac:spMkLst>
            <pc:docMk/>
            <pc:sldMk cId="372636684" sldId="299"/>
            <ac:spMk id="4" creationId="{78AD9DA9-9C6C-0927-A771-D46B54078DC8}"/>
          </ac:spMkLst>
        </pc:spChg>
        <pc:spChg chg="add mod ord">
          <ac:chgData name="Karina Assiter" userId="af4fc678-4f1a-4b27-b2ea-1a34baba89bb" providerId="ADAL" clId="{0885C011-E37B-4A20-8A8B-D2512EBCEF61}" dt="2024-10-14T21:26:47.695" v="10510" actId="700"/>
          <ac:spMkLst>
            <pc:docMk/>
            <pc:sldMk cId="372636684" sldId="299"/>
            <ac:spMk id="5" creationId="{F16E6B93-1845-3330-6D01-FF10BAEACDB7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4T23:20:16.985" v="10903" actId="20577"/>
        <pc:sldMkLst>
          <pc:docMk/>
          <pc:sldMk cId="1005617512" sldId="300"/>
        </pc:sldMkLst>
        <pc:spChg chg="del mod ord">
          <ac:chgData name="Karina Assiter" userId="af4fc678-4f1a-4b27-b2ea-1a34baba89bb" providerId="ADAL" clId="{0885C011-E37B-4A20-8A8B-D2512EBCEF61}" dt="2024-10-14T23:09:33.046" v="10529" actId="700"/>
          <ac:spMkLst>
            <pc:docMk/>
            <pc:sldMk cId="1005617512" sldId="300"/>
            <ac:spMk id="2" creationId="{BD723E50-5887-6C32-F946-7AD501C082BF}"/>
          </ac:spMkLst>
        </pc:spChg>
        <pc:spChg chg="del mod ord">
          <ac:chgData name="Karina Assiter" userId="af4fc678-4f1a-4b27-b2ea-1a34baba89bb" providerId="ADAL" clId="{0885C011-E37B-4A20-8A8B-D2512EBCEF61}" dt="2024-10-14T23:09:33.046" v="10529" actId="700"/>
          <ac:spMkLst>
            <pc:docMk/>
            <pc:sldMk cId="1005617512" sldId="300"/>
            <ac:spMk id="3" creationId="{185EC7A1-E077-463D-D1C8-062735E80FC6}"/>
          </ac:spMkLst>
        </pc:spChg>
        <pc:spChg chg="add mod ord">
          <ac:chgData name="Karina Assiter" userId="af4fc678-4f1a-4b27-b2ea-1a34baba89bb" providerId="ADAL" clId="{0885C011-E37B-4A20-8A8B-D2512EBCEF61}" dt="2024-10-14T23:16:27.018" v="10569" actId="20577"/>
          <ac:spMkLst>
            <pc:docMk/>
            <pc:sldMk cId="1005617512" sldId="300"/>
            <ac:spMk id="4" creationId="{DA6E98C1-C45A-D828-4F88-520110ECD26F}"/>
          </ac:spMkLst>
        </pc:spChg>
        <pc:spChg chg="add mod ord">
          <ac:chgData name="Karina Assiter" userId="af4fc678-4f1a-4b27-b2ea-1a34baba89bb" providerId="ADAL" clId="{0885C011-E37B-4A20-8A8B-D2512EBCEF61}" dt="2024-10-14T23:20:16.985" v="10903" actId="20577"/>
          <ac:spMkLst>
            <pc:docMk/>
            <pc:sldMk cId="1005617512" sldId="300"/>
            <ac:spMk id="5" creationId="{CF6953FF-154A-9177-3B8B-D469C1B6F5C0}"/>
          </ac:spMkLst>
        </pc:spChg>
        <pc:spChg chg="add mod">
          <ac:chgData name="Karina Assiter" userId="af4fc678-4f1a-4b27-b2ea-1a34baba89bb" providerId="ADAL" clId="{0885C011-E37B-4A20-8A8B-D2512EBCEF61}" dt="2024-10-14T23:19:06.075" v="10777" actId="20577"/>
          <ac:spMkLst>
            <pc:docMk/>
            <pc:sldMk cId="1005617512" sldId="300"/>
            <ac:spMk id="6" creationId="{1FD7B37F-25C1-37B8-E422-2185375E7A72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5T00:21:43.101" v="11450" actId="20577"/>
        <pc:sldMkLst>
          <pc:docMk/>
          <pc:sldMk cId="1284739477" sldId="301"/>
        </pc:sldMkLst>
        <pc:spChg chg="del mod ord">
          <ac:chgData name="Karina Assiter" userId="af4fc678-4f1a-4b27-b2ea-1a34baba89bb" providerId="ADAL" clId="{0885C011-E37B-4A20-8A8B-D2512EBCEF61}" dt="2024-10-14T23:21:34.374" v="10905" actId="700"/>
          <ac:spMkLst>
            <pc:docMk/>
            <pc:sldMk cId="1284739477" sldId="301"/>
            <ac:spMk id="2" creationId="{4E003FD7-3221-7EF8-DE93-329DDDE3489F}"/>
          </ac:spMkLst>
        </pc:spChg>
        <pc:spChg chg="del">
          <ac:chgData name="Karina Assiter" userId="af4fc678-4f1a-4b27-b2ea-1a34baba89bb" providerId="ADAL" clId="{0885C011-E37B-4A20-8A8B-D2512EBCEF61}" dt="2024-10-14T23:21:34.374" v="10905" actId="700"/>
          <ac:spMkLst>
            <pc:docMk/>
            <pc:sldMk cId="1284739477" sldId="301"/>
            <ac:spMk id="3" creationId="{7FBD7C79-A173-FDF0-89F6-77155A6009E8}"/>
          </ac:spMkLst>
        </pc:spChg>
        <pc:spChg chg="add mod ord">
          <ac:chgData name="Karina Assiter" userId="af4fc678-4f1a-4b27-b2ea-1a34baba89bb" providerId="ADAL" clId="{0885C011-E37B-4A20-8A8B-D2512EBCEF61}" dt="2024-10-14T23:26:50.234" v="10959" actId="700"/>
          <ac:spMkLst>
            <pc:docMk/>
            <pc:sldMk cId="1284739477" sldId="301"/>
            <ac:spMk id="4" creationId="{5ACA87F3-FBDC-2AEB-1153-953CCF0D7408}"/>
          </ac:spMkLst>
        </pc:spChg>
        <pc:spChg chg="add mod">
          <ac:chgData name="Karina Assiter" userId="af4fc678-4f1a-4b27-b2ea-1a34baba89bb" providerId="ADAL" clId="{0885C011-E37B-4A20-8A8B-D2512EBCEF61}" dt="2024-10-15T00:21:43.101" v="11450" actId="20577"/>
          <ac:spMkLst>
            <pc:docMk/>
            <pc:sldMk cId="1284739477" sldId="301"/>
            <ac:spMk id="5" creationId="{4C3FE596-FB6A-365F-AE11-106C1B0DB607}"/>
          </ac:spMkLst>
        </pc:spChg>
        <pc:spChg chg="add mod ord">
          <ac:chgData name="Karina Assiter" userId="af4fc678-4f1a-4b27-b2ea-1a34baba89bb" providerId="ADAL" clId="{0885C011-E37B-4A20-8A8B-D2512EBCEF61}" dt="2024-10-14T23:27:32.278" v="11060" actId="20577"/>
          <ac:spMkLst>
            <pc:docMk/>
            <pc:sldMk cId="1284739477" sldId="301"/>
            <ac:spMk id="6" creationId="{B3E31017-B739-66F0-7D4B-919EBCFBB4C1}"/>
          </ac:spMkLst>
        </pc:spChg>
      </pc:sldChg>
      <pc:sldChg chg="addSp modSp new mod">
        <pc:chgData name="Karina Assiter" userId="af4fc678-4f1a-4b27-b2ea-1a34baba89bb" providerId="ADAL" clId="{0885C011-E37B-4A20-8A8B-D2512EBCEF61}" dt="2024-10-15T01:01:45.610" v="12553" actId="20577"/>
        <pc:sldMkLst>
          <pc:docMk/>
          <pc:sldMk cId="2230196614" sldId="302"/>
        </pc:sldMkLst>
        <pc:spChg chg="mod">
          <ac:chgData name="Karina Assiter" userId="af4fc678-4f1a-4b27-b2ea-1a34baba89bb" providerId="ADAL" clId="{0885C011-E37B-4A20-8A8B-D2512EBCEF61}" dt="2024-10-15T00:25:32.814" v="11465" actId="20577"/>
          <ac:spMkLst>
            <pc:docMk/>
            <pc:sldMk cId="2230196614" sldId="302"/>
            <ac:spMk id="2" creationId="{4849ED8E-1A0F-0D69-6867-D560D74EE041}"/>
          </ac:spMkLst>
        </pc:spChg>
        <pc:spChg chg="mod">
          <ac:chgData name="Karina Assiter" userId="af4fc678-4f1a-4b27-b2ea-1a34baba89bb" providerId="ADAL" clId="{0885C011-E37B-4A20-8A8B-D2512EBCEF61}" dt="2024-10-15T01:01:45.610" v="12553" actId="20577"/>
          <ac:spMkLst>
            <pc:docMk/>
            <pc:sldMk cId="2230196614" sldId="302"/>
            <ac:spMk id="3" creationId="{D1BFAE81-5427-597A-36F0-66B6AFD3CC05}"/>
          </ac:spMkLst>
        </pc:spChg>
        <pc:spChg chg="add mod">
          <ac:chgData name="Karina Assiter" userId="af4fc678-4f1a-4b27-b2ea-1a34baba89bb" providerId="ADAL" clId="{0885C011-E37B-4A20-8A8B-D2512EBCEF61}" dt="2024-10-15T00:34:22.302" v="11930" actId="1035"/>
          <ac:spMkLst>
            <pc:docMk/>
            <pc:sldMk cId="2230196614" sldId="302"/>
            <ac:spMk id="4" creationId="{2C16B4F3-718A-3F73-ED5B-5CBC2ADB2947}"/>
          </ac:spMkLst>
        </pc:spChg>
        <pc:spChg chg="add mod">
          <ac:chgData name="Karina Assiter" userId="af4fc678-4f1a-4b27-b2ea-1a34baba89bb" providerId="ADAL" clId="{0885C011-E37B-4A20-8A8B-D2512EBCEF61}" dt="2024-10-15T00:34:27.579" v="11932" actId="1076"/>
          <ac:spMkLst>
            <pc:docMk/>
            <pc:sldMk cId="2230196614" sldId="302"/>
            <ac:spMk id="5" creationId="{35F575A6-39DD-9E44-C4AC-FA1AF8AA89B5}"/>
          </ac:spMkLst>
        </pc:spChg>
        <pc:spChg chg="add mod">
          <ac:chgData name="Karina Assiter" userId="af4fc678-4f1a-4b27-b2ea-1a34baba89bb" providerId="ADAL" clId="{0885C011-E37B-4A20-8A8B-D2512EBCEF61}" dt="2024-10-15T00:36:31.500" v="12062" actId="20577"/>
          <ac:spMkLst>
            <pc:docMk/>
            <pc:sldMk cId="2230196614" sldId="302"/>
            <ac:spMk id="6" creationId="{52E60B9C-8930-7220-9689-6D326B5E4E87}"/>
          </ac:spMkLst>
        </pc:spChg>
      </pc:sldChg>
      <pc:sldChg chg="addSp modSp new mod">
        <pc:chgData name="Karina Assiter" userId="af4fc678-4f1a-4b27-b2ea-1a34baba89bb" providerId="ADAL" clId="{0885C011-E37B-4A20-8A8B-D2512EBCEF61}" dt="2024-10-15T01:00:57.838" v="12500" actId="20577"/>
        <pc:sldMkLst>
          <pc:docMk/>
          <pc:sldMk cId="463615783" sldId="303"/>
        </pc:sldMkLst>
        <pc:spChg chg="mod">
          <ac:chgData name="Karina Assiter" userId="af4fc678-4f1a-4b27-b2ea-1a34baba89bb" providerId="ADAL" clId="{0885C011-E37B-4A20-8A8B-D2512EBCEF61}" dt="2024-10-15T00:46:06.279" v="12099" actId="20577"/>
          <ac:spMkLst>
            <pc:docMk/>
            <pc:sldMk cId="463615783" sldId="303"/>
            <ac:spMk id="2" creationId="{6C9DDD90-35EA-4AEC-47E8-428B03F4CF66}"/>
          </ac:spMkLst>
        </pc:spChg>
        <pc:spChg chg="mod">
          <ac:chgData name="Karina Assiter" userId="af4fc678-4f1a-4b27-b2ea-1a34baba89bb" providerId="ADAL" clId="{0885C011-E37B-4A20-8A8B-D2512EBCEF61}" dt="2024-10-15T01:00:57.838" v="12500" actId="20577"/>
          <ac:spMkLst>
            <pc:docMk/>
            <pc:sldMk cId="463615783" sldId="303"/>
            <ac:spMk id="3" creationId="{F11CDD64-38D3-8FCF-E432-77045A68D6D3}"/>
          </ac:spMkLst>
        </pc:spChg>
        <pc:spChg chg="add mod">
          <ac:chgData name="Karina Assiter" userId="af4fc678-4f1a-4b27-b2ea-1a34baba89bb" providerId="ADAL" clId="{0885C011-E37B-4A20-8A8B-D2512EBCEF61}" dt="2024-10-15T01:00:28.864" v="12459" actId="20577"/>
          <ac:spMkLst>
            <pc:docMk/>
            <pc:sldMk cId="463615783" sldId="303"/>
            <ac:spMk id="4" creationId="{84E51732-56D1-59E5-B781-D738E967C8B8}"/>
          </ac:spMkLst>
        </pc:spChg>
      </pc:sldChg>
      <pc:sldChg chg="addSp delSp modSp new mod">
        <pc:chgData name="Karina Assiter" userId="af4fc678-4f1a-4b27-b2ea-1a34baba89bb" providerId="ADAL" clId="{0885C011-E37B-4A20-8A8B-D2512EBCEF61}" dt="2024-10-19T06:11:13.285" v="25105" actId="20577"/>
        <pc:sldMkLst>
          <pc:docMk/>
          <pc:sldMk cId="743436298" sldId="304"/>
        </pc:sldMkLst>
        <pc:spChg chg="mod">
          <ac:chgData name="Karina Assiter" userId="af4fc678-4f1a-4b27-b2ea-1a34baba89bb" providerId="ADAL" clId="{0885C011-E37B-4A20-8A8B-D2512EBCEF61}" dt="2024-10-15T01:04:46.392" v="12564" actId="20577"/>
          <ac:spMkLst>
            <pc:docMk/>
            <pc:sldMk cId="743436298" sldId="304"/>
            <ac:spMk id="2" creationId="{93A50822-0ACC-FB88-5116-9779CD59AF5C}"/>
          </ac:spMkLst>
        </pc:spChg>
        <pc:spChg chg="add del mod">
          <ac:chgData name="Karina Assiter" userId="af4fc678-4f1a-4b27-b2ea-1a34baba89bb" providerId="ADAL" clId="{0885C011-E37B-4A20-8A8B-D2512EBCEF61}" dt="2024-10-19T00:49:19.408" v="24520" actId="478"/>
          <ac:spMkLst>
            <pc:docMk/>
            <pc:sldMk cId="743436298" sldId="304"/>
            <ac:spMk id="3" creationId="{54C3E07B-5544-3A77-3D9B-4FBEE9DF6B55}"/>
          </ac:spMkLst>
        </pc:spChg>
        <pc:spChg chg="add mod">
          <ac:chgData name="Karina Assiter" userId="af4fc678-4f1a-4b27-b2ea-1a34baba89bb" providerId="ADAL" clId="{0885C011-E37B-4A20-8A8B-D2512EBCEF61}" dt="2024-10-19T06:11:13.285" v="25105" actId="20577"/>
          <ac:spMkLst>
            <pc:docMk/>
            <pc:sldMk cId="743436298" sldId="304"/>
            <ac:spMk id="4" creationId="{3C529EB2-56DC-7B52-EDA9-5CDCB4D4AC10}"/>
          </ac:spMkLst>
        </pc:spChg>
        <pc:graphicFrameChg chg="add mod">
          <ac:chgData name="Karina Assiter" userId="af4fc678-4f1a-4b27-b2ea-1a34baba89bb" providerId="ADAL" clId="{0885C011-E37B-4A20-8A8B-D2512EBCEF61}" dt="2024-10-17T13:46:53.357" v="18751"/>
          <ac:graphicFrameMkLst>
            <pc:docMk/>
            <pc:sldMk cId="743436298" sldId="304"/>
            <ac:graphicFrameMk id="4" creationId="{AD2777B3-7D5A-0689-413A-05E55F00F3E4}"/>
          </ac:graphicFrameMkLst>
        </pc:graphicFrameChg>
      </pc:sldChg>
      <pc:sldChg chg="modSp add mod">
        <pc:chgData name="Karina Assiter" userId="af4fc678-4f1a-4b27-b2ea-1a34baba89bb" providerId="ADAL" clId="{0885C011-E37B-4A20-8A8B-D2512EBCEF61}" dt="2024-10-15T15:35:06.503" v="13254" actId="20577"/>
        <pc:sldMkLst>
          <pc:docMk/>
          <pc:sldMk cId="1216226126" sldId="305"/>
        </pc:sldMkLst>
        <pc:spChg chg="mod">
          <ac:chgData name="Karina Assiter" userId="af4fc678-4f1a-4b27-b2ea-1a34baba89bb" providerId="ADAL" clId="{0885C011-E37B-4A20-8A8B-D2512EBCEF61}" dt="2024-10-15T15:24:24.085" v="12587" actId="20577"/>
          <ac:spMkLst>
            <pc:docMk/>
            <pc:sldMk cId="1216226126" sldId="305"/>
            <ac:spMk id="2" creationId="{6C9DDD90-35EA-4AEC-47E8-428B03F4CF66}"/>
          </ac:spMkLst>
        </pc:spChg>
        <pc:spChg chg="mod">
          <ac:chgData name="Karina Assiter" userId="af4fc678-4f1a-4b27-b2ea-1a34baba89bb" providerId="ADAL" clId="{0885C011-E37B-4A20-8A8B-D2512EBCEF61}" dt="2024-10-15T15:34:55.251" v="13253" actId="20577"/>
          <ac:spMkLst>
            <pc:docMk/>
            <pc:sldMk cId="1216226126" sldId="305"/>
            <ac:spMk id="3" creationId="{F11CDD64-38D3-8FCF-E432-77045A68D6D3}"/>
          </ac:spMkLst>
        </pc:spChg>
        <pc:spChg chg="mod">
          <ac:chgData name="Karina Assiter" userId="af4fc678-4f1a-4b27-b2ea-1a34baba89bb" providerId="ADAL" clId="{0885C011-E37B-4A20-8A8B-D2512EBCEF61}" dt="2024-10-15T15:35:06.503" v="13254" actId="20577"/>
          <ac:spMkLst>
            <pc:docMk/>
            <pc:sldMk cId="1216226126" sldId="305"/>
            <ac:spMk id="4" creationId="{84E51732-56D1-59E5-B781-D738E967C8B8}"/>
          </ac:spMkLst>
        </pc:spChg>
      </pc:sldChg>
      <pc:sldChg chg="modSp add mod">
        <pc:chgData name="Karina Assiter" userId="af4fc678-4f1a-4b27-b2ea-1a34baba89bb" providerId="ADAL" clId="{0885C011-E37B-4A20-8A8B-D2512EBCEF61}" dt="2024-10-15T15:36:40.322" v="13329" actId="20577"/>
        <pc:sldMkLst>
          <pc:docMk/>
          <pc:sldMk cId="2830700564" sldId="306"/>
        </pc:sldMkLst>
        <pc:spChg chg="mod">
          <ac:chgData name="Karina Assiter" userId="af4fc678-4f1a-4b27-b2ea-1a34baba89bb" providerId="ADAL" clId="{0885C011-E37B-4A20-8A8B-D2512EBCEF61}" dt="2024-10-15T15:35:31.122" v="13276" actId="20577"/>
          <ac:spMkLst>
            <pc:docMk/>
            <pc:sldMk cId="2830700564" sldId="306"/>
            <ac:spMk id="2" creationId="{6C9DDD90-35EA-4AEC-47E8-428B03F4CF66}"/>
          </ac:spMkLst>
        </pc:spChg>
        <pc:spChg chg="mod">
          <ac:chgData name="Karina Assiter" userId="af4fc678-4f1a-4b27-b2ea-1a34baba89bb" providerId="ADAL" clId="{0885C011-E37B-4A20-8A8B-D2512EBCEF61}" dt="2024-10-15T15:35:48.673" v="13299" actId="20577"/>
          <ac:spMkLst>
            <pc:docMk/>
            <pc:sldMk cId="2830700564" sldId="306"/>
            <ac:spMk id="3" creationId="{F11CDD64-38D3-8FCF-E432-77045A68D6D3}"/>
          </ac:spMkLst>
        </pc:spChg>
        <pc:spChg chg="mod">
          <ac:chgData name="Karina Assiter" userId="af4fc678-4f1a-4b27-b2ea-1a34baba89bb" providerId="ADAL" clId="{0885C011-E37B-4A20-8A8B-D2512EBCEF61}" dt="2024-10-15T15:36:40.322" v="13329" actId="20577"/>
          <ac:spMkLst>
            <pc:docMk/>
            <pc:sldMk cId="2830700564" sldId="306"/>
            <ac:spMk id="4" creationId="{84E51732-56D1-59E5-B781-D738E967C8B8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5T15:50:49.717" v="13338" actId="20577"/>
        <pc:sldMkLst>
          <pc:docMk/>
          <pc:sldMk cId="3430093717" sldId="307"/>
        </pc:sldMkLst>
        <pc:spChg chg="del mod ord">
          <ac:chgData name="Karina Assiter" userId="af4fc678-4f1a-4b27-b2ea-1a34baba89bb" providerId="ADAL" clId="{0885C011-E37B-4A20-8A8B-D2512EBCEF61}" dt="2024-10-15T15:50:45.348" v="13331" actId="700"/>
          <ac:spMkLst>
            <pc:docMk/>
            <pc:sldMk cId="3430093717" sldId="307"/>
            <ac:spMk id="2" creationId="{8C8B2CA8-9E81-6770-18B3-085704CE71F6}"/>
          </ac:spMkLst>
        </pc:spChg>
        <pc:spChg chg="del mod ord">
          <ac:chgData name="Karina Assiter" userId="af4fc678-4f1a-4b27-b2ea-1a34baba89bb" providerId="ADAL" clId="{0885C011-E37B-4A20-8A8B-D2512EBCEF61}" dt="2024-10-15T15:50:45.348" v="13331" actId="700"/>
          <ac:spMkLst>
            <pc:docMk/>
            <pc:sldMk cId="3430093717" sldId="307"/>
            <ac:spMk id="3" creationId="{A12FF3E3-0E76-E972-88D9-3A7D2CE972BA}"/>
          </ac:spMkLst>
        </pc:spChg>
        <pc:spChg chg="add mod ord">
          <ac:chgData name="Karina Assiter" userId="af4fc678-4f1a-4b27-b2ea-1a34baba89bb" providerId="ADAL" clId="{0885C011-E37B-4A20-8A8B-D2512EBCEF61}" dt="2024-10-15T15:50:49.717" v="13338" actId="20577"/>
          <ac:spMkLst>
            <pc:docMk/>
            <pc:sldMk cId="3430093717" sldId="307"/>
            <ac:spMk id="4" creationId="{DB390057-AECF-0E12-ABFE-6F60CF756C79}"/>
          </ac:spMkLst>
        </pc:spChg>
        <pc:spChg chg="add mod ord">
          <ac:chgData name="Karina Assiter" userId="af4fc678-4f1a-4b27-b2ea-1a34baba89bb" providerId="ADAL" clId="{0885C011-E37B-4A20-8A8B-D2512EBCEF61}" dt="2024-10-15T15:50:45.348" v="13331" actId="700"/>
          <ac:spMkLst>
            <pc:docMk/>
            <pc:sldMk cId="3430093717" sldId="307"/>
            <ac:spMk id="5" creationId="{188883C6-D247-34C7-14C3-806099608C25}"/>
          </ac:spMkLst>
        </pc:spChg>
      </pc:sldChg>
      <pc:sldChg chg="addSp modSp new mod">
        <pc:chgData name="Karina Assiter" userId="af4fc678-4f1a-4b27-b2ea-1a34baba89bb" providerId="ADAL" clId="{0885C011-E37B-4A20-8A8B-D2512EBCEF61}" dt="2024-10-15T23:48:01.916" v="13974" actId="207"/>
        <pc:sldMkLst>
          <pc:docMk/>
          <pc:sldMk cId="2101797381" sldId="308"/>
        </pc:sldMkLst>
        <pc:spChg chg="mod">
          <ac:chgData name="Karina Assiter" userId="af4fc678-4f1a-4b27-b2ea-1a34baba89bb" providerId="ADAL" clId="{0885C011-E37B-4A20-8A8B-D2512EBCEF61}" dt="2024-10-15T15:51:23.305" v="13345" actId="20577"/>
          <ac:spMkLst>
            <pc:docMk/>
            <pc:sldMk cId="2101797381" sldId="308"/>
            <ac:spMk id="2" creationId="{C903FC9B-A07F-B603-CF93-479EFA28F582}"/>
          </ac:spMkLst>
        </pc:spChg>
        <pc:spChg chg="mod">
          <ac:chgData name="Karina Assiter" userId="af4fc678-4f1a-4b27-b2ea-1a34baba89bb" providerId="ADAL" clId="{0885C011-E37B-4A20-8A8B-D2512EBCEF61}" dt="2024-10-15T23:48:01.916" v="13974" actId="207"/>
          <ac:spMkLst>
            <pc:docMk/>
            <pc:sldMk cId="2101797381" sldId="308"/>
            <ac:spMk id="3" creationId="{90E0DE64-ED8C-4747-EB49-62D5490A7595}"/>
          </ac:spMkLst>
        </pc:spChg>
        <pc:spChg chg="add mod">
          <ac:chgData name="Karina Assiter" userId="af4fc678-4f1a-4b27-b2ea-1a34baba89bb" providerId="ADAL" clId="{0885C011-E37B-4A20-8A8B-D2512EBCEF61}" dt="2024-10-15T15:56:15.831" v="13760" actId="1076"/>
          <ac:spMkLst>
            <pc:docMk/>
            <pc:sldMk cId="2101797381" sldId="308"/>
            <ac:spMk id="4" creationId="{4CBBA02D-3C20-B7C3-27BB-379BE930D847}"/>
          </ac:spMkLst>
        </pc:spChg>
        <pc:spChg chg="add mod">
          <ac:chgData name="Karina Assiter" userId="af4fc678-4f1a-4b27-b2ea-1a34baba89bb" providerId="ADAL" clId="{0885C011-E37B-4A20-8A8B-D2512EBCEF61}" dt="2024-10-15T15:57:53.902" v="13823" actId="207"/>
          <ac:spMkLst>
            <pc:docMk/>
            <pc:sldMk cId="2101797381" sldId="308"/>
            <ac:spMk id="8" creationId="{A25F9ECF-90CF-8A8A-C525-70A858FC78F5}"/>
          </ac:spMkLst>
        </pc:spChg>
        <pc:spChg chg="add mod">
          <ac:chgData name="Karina Assiter" userId="af4fc678-4f1a-4b27-b2ea-1a34baba89bb" providerId="ADAL" clId="{0885C011-E37B-4A20-8A8B-D2512EBCEF61}" dt="2024-10-15T15:57:03.976" v="13784" actId="1036"/>
          <ac:spMkLst>
            <pc:docMk/>
            <pc:sldMk cId="2101797381" sldId="308"/>
            <ac:spMk id="9" creationId="{554B4608-B9A7-52A9-B032-2B1D711E553D}"/>
          </ac:spMkLst>
        </pc:spChg>
        <pc:spChg chg="add mod">
          <ac:chgData name="Karina Assiter" userId="af4fc678-4f1a-4b27-b2ea-1a34baba89bb" providerId="ADAL" clId="{0885C011-E37B-4A20-8A8B-D2512EBCEF61}" dt="2024-10-15T15:56:59.467" v="13782" actId="1036"/>
          <ac:spMkLst>
            <pc:docMk/>
            <pc:sldMk cId="2101797381" sldId="308"/>
            <ac:spMk id="10" creationId="{5B1AF0C9-B907-B202-2838-2DE84FAC02FB}"/>
          </ac:spMkLst>
        </pc:spChg>
        <pc:spChg chg="add mod">
          <ac:chgData name="Karina Assiter" userId="af4fc678-4f1a-4b27-b2ea-1a34baba89bb" providerId="ADAL" clId="{0885C011-E37B-4A20-8A8B-D2512EBCEF61}" dt="2024-10-15T15:57:53.902" v="13823" actId="207"/>
          <ac:spMkLst>
            <pc:docMk/>
            <pc:sldMk cId="2101797381" sldId="308"/>
            <ac:spMk id="12" creationId="{7180540F-BA30-96E7-A266-83C1A0DA342E}"/>
          </ac:spMkLst>
        </pc:spChg>
        <pc:spChg chg="add mod">
          <ac:chgData name="Karina Assiter" userId="af4fc678-4f1a-4b27-b2ea-1a34baba89bb" providerId="ADAL" clId="{0885C011-E37B-4A20-8A8B-D2512EBCEF61}" dt="2024-10-15T15:57:35.690" v="13819" actId="20577"/>
          <ac:spMkLst>
            <pc:docMk/>
            <pc:sldMk cId="2101797381" sldId="308"/>
            <ac:spMk id="13" creationId="{B399BAA1-3757-3AB0-BDE3-BF55D15171F6}"/>
          </ac:spMkLst>
        </pc:spChg>
        <pc:spChg chg="add mod">
          <ac:chgData name="Karina Assiter" userId="af4fc678-4f1a-4b27-b2ea-1a34baba89bb" providerId="ADAL" clId="{0885C011-E37B-4A20-8A8B-D2512EBCEF61}" dt="2024-10-15T15:57:44.244" v="13822" actId="20577"/>
          <ac:spMkLst>
            <pc:docMk/>
            <pc:sldMk cId="2101797381" sldId="308"/>
            <ac:spMk id="14" creationId="{92134006-BBD3-34FE-4342-2344A73DEF45}"/>
          </ac:spMkLst>
        </pc:spChg>
        <pc:spChg chg="add mod">
          <ac:chgData name="Karina Assiter" userId="af4fc678-4f1a-4b27-b2ea-1a34baba89bb" providerId="ADAL" clId="{0885C011-E37B-4A20-8A8B-D2512EBCEF61}" dt="2024-10-15T23:47:48.540" v="13972" actId="113"/>
          <ac:spMkLst>
            <pc:docMk/>
            <pc:sldMk cId="2101797381" sldId="308"/>
            <ac:spMk id="15" creationId="{EE5DB4CF-56B9-74D4-D82C-2EE5441082B6}"/>
          </ac:spMkLst>
        </pc:spChg>
        <pc:cxnChg chg="add mod">
          <ac:chgData name="Karina Assiter" userId="af4fc678-4f1a-4b27-b2ea-1a34baba89bb" providerId="ADAL" clId="{0885C011-E37B-4A20-8A8B-D2512EBCEF61}" dt="2024-10-15T15:56:20.343" v="13761" actId="1076"/>
          <ac:cxnSpMkLst>
            <pc:docMk/>
            <pc:sldMk cId="2101797381" sldId="308"/>
            <ac:cxnSpMk id="6" creationId="{2AD388C4-68A8-D869-927F-5FC6CBBB5C5A}"/>
          </ac:cxnSpMkLst>
        </pc:cxnChg>
        <pc:cxnChg chg="add mod">
          <ac:chgData name="Karina Assiter" userId="af4fc678-4f1a-4b27-b2ea-1a34baba89bb" providerId="ADAL" clId="{0885C011-E37B-4A20-8A8B-D2512EBCEF61}" dt="2024-10-15T15:57:21.375" v="13801" actId="1076"/>
          <ac:cxnSpMkLst>
            <pc:docMk/>
            <pc:sldMk cId="2101797381" sldId="308"/>
            <ac:cxnSpMk id="11" creationId="{C0369A7F-6E0A-1315-158B-50F3076DEE70}"/>
          </ac:cxnSpMkLst>
        </pc:cxnChg>
      </pc:sldChg>
      <pc:sldChg chg="addSp modSp new mod ord">
        <pc:chgData name="Karina Assiter" userId="af4fc678-4f1a-4b27-b2ea-1a34baba89bb" providerId="ADAL" clId="{0885C011-E37B-4A20-8A8B-D2512EBCEF61}" dt="2024-10-16T00:04:35.037" v="14377" actId="20577"/>
        <pc:sldMkLst>
          <pc:docMk/>
          <pc:sldMk cId="2488654214" sldId="309"/>
        </pc:sldMkLst>
        <pc:spChg chg="mod">
          <ac:chgData name="Karina Assiter" userId="af4fc678-4f1a-4b27-b2ea-1a34baba89bb" providerId="ADAL" clId="{0885C011-E37B-4A20-8A8B-D2512EBCEF61}" dt="2024-10-15T16:02:21.399" v="13946" actId="20577"/>
          <ac:spMkLst>
            <pc:docMk/>
            <pc:sldMk cId="2488654214" sldId="309"/>
            <ac:spMk id="2" creationId="{4A6ED320-B356-1621-AEC9-3B6433E81C45}"/>
          </ac:spMkLst>
        </pc:spChg>
        <pc:spChg chg="mod">
          <ac:chgData name="Karina Assiter" userId="af4fc678-4f1a-4b27-b2ea-1a34baba89bb" providerId="ADAL" clId="{0885C011-E37B-4A20-8A8B-D2512EBCEF61}" dt="2024-10-16T00:04:35.037" v="14377" actId="20577"/>
          <ac:spMkLst>
            <pc:docMk/>
            <pc:sldMk cId="2488654214" sldId="309"/>
            <ac:spMk id="3" creationId="{38FA750E-4052-6237-B946-B63CCBBE21FD}"/>
          </ac:spMkLst>
        </pc:spChg>
        <pc:spChg chg="add mod">
          <ac:chgData name="Karina Assiter" userId="af4fc678-4f1a-4b27-b2ea-1a34baba89bb" providerId="ADAL" clId="{0885C011-E37B-4A20-8A8B-D2512EBCEF61}" dt="2024-10-16T00:00:59.391" v="14206" actId="1035"/>
          <ac:spMkLst>
            <pc:docMk/>
            <pc:sldMk cId="2488654214" sldId="309"/>
            <ac:spMk id="4" creationId="{3148EA4B-5671-48C8-8CFA-98207BC02218}"/>
          </ac:spMkLst>
        </pc:spChg>
        <pc:spChg chg="add mod">
          <ac:chgData name="Karina Assiter" userId="af4fc678-4f1a-4b27-b2ea-1a34baba89bb" providerId="ADAL" clId="{0885C011-E37B-4A20-8A8B-D2512EBCEF61}" dt="2024-10-16T00:01:11.533" v="14207" actId="20577"/>
          <ac:spMkLst>
            <pc:docMk/>
            <pc:sldMk cId="2488654214" sldId="309"/>
            <ac:spMk id="5" creationId="{E39927DE-2E5D-34CF-A38E-4274806901FC}"/>
          </ac:spMkLst>
        </pc:spChg>
      </pc:sldChg>
      <pc:sldChg chg="addSp modSp add mod">
        <pc:chgData name="Karina Assiter" userId="af4fc678-4f1a-4b27-b2ea-1a34baba89bb" providerId="ADAL" clId="{0885C011-E37B-4A20-8A8B-D2512EBCEF61}" dt="2024-10-16T00:08:18.547" v="14621" actId="207"/>
        <pc:sldMkLst>
          <pc:docMk/>
          <pc:sldMk cId="1480564534" sldId="310"/>
        </pc:sldMkLst>
        <pc:spChg chg="add mod">
          <ac:chgData name="Karina Assiter" userId="af4fc678-4f1a-4b27-b2ea-1a34baba89bb" providerId="ADAL" clId="{0885C011-E37B-4A20-8A8B-D2512EBCEF61}" dt="2024-10-16T00:05:38.501" v="14385" actId="14100"/>
          <ac:spMkLst>
            <pc:docMk/>
            <pc:sldMk cId="1480564534" sldId="310"/>
            <ac:spMk id="6" creationId="{6E6E556E-7A56-80F8-51C9-D4A6342AE962}"/>
          </ac:spMkLst>
        </pc:spChg>
        <pc:spChg chg="add mod">
          <ac:chgData name="Karina Assiter" userId="af4fc678-4f1a-4b27-b2ea-1a34baba89bb" providerId="ADAL" clId="{0885C011-E37B-4A20-8A8B-D2512EBCEF61}" dt="2024-10-16T00:08:18.547" v="14621" actId="207"/>
          <ac:spMkLst>
            <pc:docMk/>
            <pc:sldMk cId="1480564534" sldId="310"/>
            <ac:spMk id="10" creationId="{BB2059BF-244E-CE41-8C82-9B71BBB2E790}"/>
          </ac:spMkLst>
        </pc:spChg>
        <pc:cxnChg chg="add mod">
          <ac:chgData name="Karina Assiter" userId="af4fc678-4f1a-4b27-b2ea-1a34baba89bb" providerId="ADAL" clId="{0885C011-E37B-4A20-8A8B-D2512EBCEF61}" dt="2024-10-16T00:05:54.222" v="14389" actId="1582"/>
          <ac:cxnSpMkLst>
            <pc:docMk/>
            <pc:sldMk cId="1480564534" sldId="310"/>
            <ac:cxnSpMk id="8" creationId="{2E5F16F4-8079-7491-8459-E4C7DC8024CE}"/>
          </ac:cxnSpMkLst>
        </pc:cxnChg>
      </pc:sldChg>
      <pc:sldChg chg="modSp add mod">
        <pc:chgData name="Karina Assiter" userId="af4fc678-4f1a-4b27-b2ea-1a34baba89bb" providerId="ADAL" clId="{0885C011-E37B-4A20-8A8B-D2512EBCEF61}" dt="2024-10-16T00:08:37.168" v="14622" actId="14100"/>
        <pc:sldMkLst>
          <pc:docMk/>
          <pc:sldMk cId="3368137827" sldId="311"/>
        </pc:sldMkLst>
        <pc:spChg chg="mod">
          <ac:chgData name="Karina Assiter" userId="af4fc678-4f1a-4b27-b2ea-1a34baba89bb" providerId="ADAL" clId="{0885C011-E37B-4A20-8A8B-D2512EBCEF61}" dt="2024-10-16T00:08:37.168" v="14622" actId="14100"/>
          <ac:spMkLst>
            <pc:docMk/>
            <pc:sldMk cId="3368137827" sldId="311"/>
            <ac:spMk id="6" creationId="{6E6E556E-7A56-80F8-51C9-D4A6342AE962}"/>
          </ac:spMkLst>
        </pc:spChg>
        <pc:spChg chg="mod">
          <ac:chgData name="Karina Assiter" userId="af4fc678-4f1a-4b27-b2ea-1a34baba89bb" providerId="ADAL" clId="{0885C011-E37B-4A20-8A8B-D2512EBCEF61}" dt="2024-10-16T00:08:12.042" v="14620" actId="207"/>
          <ac:spMkLst>
            <pc:docMk/>
            <pc:sldMk cId="3368137827" sldId="311"/>
            <ac:spMk id="10" creationId="{BB2059BF-244E-CE41-8C82-9B71BBB2E790}"/>
          </ac:spMkLst>
        </pc:spChg>
        <pc:cxnChg chg="mod">
          <ac:chgData name="Karina Assiter" userId="af4fc678-4f1a-4b27-b2ea-1a34baba89bb" providerId="ADAL" clId="{0885C011-E37B-4A20-8A8B-D2512EBCEF61}" dt="2024-10-16T00:07:02.187" v="14423" actId="1076"/>
          <ac:cxnSpMkLst>
            <pc:docMk/>
            <pc:sldMk cId="3368137827" sldId="311"/>
            <ac:cxnSpMk id="8" creationId="{2E5F16F4-8079-7491-8459-E4C7DC8024CE}"/>
          </ac:cxnSpMkLst>
        </pc:cxnChg>
      </pc:sldChg>
      <pc:sldChg chg="add del">
        <pc:chgData name="Karina Assiter" userId="af4fc678-4f1a-4b27-b2ea-1a34baba89bb" providerId="ADAL" clId="{0885C011-E37B-4A20-8A8B-D2512EBCEF61}" dt="2024-10-16T00:09:06.953" v="14624"/>
        <pc:sldMkLst>
          <pc:docMk/>
          <pc:sldMk cId="2304708166" sldId="312"/>
        </pc:sldMkLst>
      </pc:sldChg>
      <pc:sldChg chg="addSp modSp add mod">
        <pc:chgData name="Karina Assiter" userId="af4fc678-4f1a-4b27-b2ea-1a34baba89bb" providerId="ADAL" clId="{0885C011-E37B-4A20-8A8B-D2512EBCEF61}" dt="2024-10-16T00:11:17.042" v="14788" actId="14100"/>
        <pc:sldMkLst>
          <pc:docMk/>
          <pc:sldMk cId="3825934354" sldId="312"/>
        </pc:sldMkLst>
        <pc:spChg chg="mod">
          <ac:chgData name="Karina Assiter" userId="af4fc678-4f1a-4b27-b2ea-1a34baba89bb" providerId="ADAL" clId="{0885C011-E37B-4A20-8A8B-D2512EBCEF61}" dt="2024-10-16T00:09:24.796" v="14627" actId="14100"/>
          <ac:spMkLst>
            <pc:docMk/>
            <pc:sldMk cId="3825934354" sldId="312"/>
            <ac:spMk id="6" creationId="{6E6E556E-7A56-80F8-51C9-D4A6342AE962}"/>
          </ac:spMkLst>
        </pc:spChg>
        <pc:spChg chg="mod">
          <ac:chgData name="Karina Assiter" userId="af4fc678-4f1a-4b27-b2ea-1a34baba89bb" providerId="ADAL" clId="{0885C011-E37B-4A20-8A8B-D2512EBCEF61}" dt="2024-10-16T00:10:44.924" v="14720" actId="20577"/>
          <ac:spMkLst>
            <pc:docMk/>
            <pc:sldMk cId="3825934354" sldId="312"/>
            <ac:spMk id="10" creationId="{BB2059BF-244E-CE41-8C82-9B71BBB2E790}"/>
          </ac:spMkLst>
        </pc:spChg>
        <pc:spChg chg="add mod">
          <ac:chgData name="Karina Assiter" userId="af4fc678-4f1a-4b27-b2ea-1a34baba89bb" providerId="ADAL" clId="{0885C011-E37B-4A20-8A8B-D2512EBCEF61}" dt="2024-10-16T00:11:17.042" v="14788" actId="14100"/>
          <ac:spMkLst>
            <pc:docMk/>
            <pc:sldMk cId="3825934354" sldId="312"/>
            <ac:spMk id="11" creationId="{644A408B-A395-4F55-C971-12447E29415A}"/>
          </ac:spMkLst>
        </pc:spChg>
        <pc:spChg chg="add mod">
          <ac:chgData name="Karina Assiter" userId="af4fc678-4f1a-4b27-b2ea-1a34baba89bb" providerId="ADAL" clId="{0885C011-E37B-4A20-8A8B-D2512EBCEF61}" dt="2024-10-16T00:11:12.072" v="14787" actId="20577"/>
          <ac:spMkLst>
            <pc:docMk/>
            <pc:sldMk cId="3825934354" sldId="312"/>
            <ac:spMk id="13" creationId="{5AA1BB6B-1DB0-3CB7-80F9-3CECC4DE4C8A}"/>
          </ac:spMkLst>
        </pc:spChg>
        <pc:cxnChg chg="mod">
          <ac:chgData name="Karina Assiter" userId="af4fc678-4f1a-4b27-b2ea-1a34baba89bb" providerId="ADAL" clId="{0885C011-E37B-4A20-8A8B-D2512EBCEF61}" dt="2024-10-16T00:10:09.624" v="14712" actId="14100"/>
          <ac:cxnSpMkLst>
            <pc:docMk/>
            <pc:sldMk cId="3825934354" sldId="312"/>
            <ac:cxnSpMk id="8" creationId="{2E5F16F4-8079-7491-8459-E4C7DC8024CE}"/>
          </ac:cxnSpMkLst>
        </pc:cxnChg>
        <pc:cxnChg chg="add mod">
          <ac:chgData name="Karina Assiter" userId="af4fc678-4f1a-4b27-b2ea-1a34baba89bb" providerId="ADAL" clId="{0885C011-E37B-4A20-8A8B-D2512EBCEF61}" dt="2024-10-16T00:10:34.876" v="14718" actId="14100"/>
          <ac:cxnSpMkLst>
            <pc:docMk/>
            <pc:sldMk cId="3825934354" sldId="312"/>
            <ac:cxnSpMk id="12" creationId="{23AA6E83-AD09-6BAD-1DE5-0C21CEFC1473}"/>
          </ac:cxnSpMkLst>
        </pc:cxnChg>
      </pc:sldChg>
      <pc:sldChg chg="addSp modSp new mod">
        <pc:chgData name="Karina Assiter" userId="af4fc678-4f1a-4b27-b2ea-1a34baba89bb" providerId="ADAL" clId="{0885C011-E37B-4A20-8A8B-D2512EBCEF61}" dt="2024-10-16T00:19:14.277" v="15103" actId="20577"/>
        <pc:sldMkLst>
          <pc:docMk/>
          <pc:sldMk cId="3114277158" sldId="313"/>
        </pc:sldMkLst>
        <pc:spChg chg="mod">
          <ac:chgData name="Karina Assiter" userId="af4fc678-4f1a-4b27-b2ea-1a34baba89bb" providerId="ADAL" clId="{0885C011-E37B-4A20-8A8B-D2512EBCEF61}" dt="2024-10-16T00:13:00.509" v="14838" actId="20577"/>
          <ac:spMkLst>
            <pc:docMk/>
            <pc:sldMk cId="3114277158" sldId="313"/>
            <ac:spMk id="2" creationId="{BFF400B3-AB33-0430-0A8C-9CBCC047F5FB}"/>
          </ac:spMkLst>
        </pc:spChg>
        <pc:spChg chg="mod">
          <ac:chgData name="Karina Assiter" userId="af4fc678-4f1a-4b27-b2ea-1a34baba89bb" providerId="ADAL" clId="{0885C011-E37B-4A20-8A8B-D2512EBCEF61}" dt="2024-10-16T00:16:53.140" v="15020" actId="20577"/>
          <ac:spMkLst>
            <pc:docMk/>
            <pc:sldMk cId="3114277158" sldId="313"/>
            <ac:spMk id="3" creationId="{9587F182-1127-3B91-AB74-C25A71466B00}"/>
          </ac:spMkLst>
        </pc:spChg>
        <pc:spChg chg="add mod">
          <ac:chgData name="Karina Assiter" userId="af4fc678-4f1a-4b27-b2ea-1a34baba89bb" providerId="ADAL" clId="{0885C011-E37B-4A20-8A8B-D2512EBCEF61}" dt="2024-10-16T00:19:14.277" v="15103" actId="20577"/>
          <ac:spMkLst>
            <pc:docMk/>
            <pc:sldMk cId="3114277158" sldId="313"/>
            <ac:spMk id="4" creationId="{BE3E9802-914F-B2D6-A614-B4FF15D25F50}"/>
          </ac:spMkLst>
        </pc:spChg>
        <pc:spChg chg="add mod">
          <ac:chgData name="Karina Assiter" userId="af4fc678-4f1a-4b27-b2ea-1a34baba89bb" providerId="ADAL" clId="{0885C011-E37B-4A20-8A8B-D2512EBCEF61}" dt="2024-10-16T00:17:36.749" v="15024" actId="14100"/>
          <ac:spMkLst>
            <pc:docMk/>
            <pc:sldMk cId="3114277158" sldId="313"/>
            <ac:spMk id="5" creationId="{B34DADEC-B5FB-D47A-5ADC-116117A4AA8D}"/>
          </ac:spMkLst>
        </pc:spChg>
        <pc:spChg chg="add mod">
          <ac:chgData name="Karina Assiter" userId="af4fc678-4f1a-4b27-b2ea-1a34baba89bb" providerId="ADAL" clId="{0885C011-E37B-4A20-8A8B-D2512EBCEF61}" dt="2024-10-16T00:18:34.464" v="15087" actId="1076"/>
          <ac:spMkLst>
            <pc:docMk/>
            <pc:sldMk cId="3114277158" sldId="313"/>
            <ac:spMk id="9" creationId="{B7CFD945-19BE-9EEE-C57F-BC388FA7E16E}"/>
          </ac:spMkLst>
        </pc:spChg>
        <pc:spChg chg="add mod">
          <ac:chgData name="Karina Assiter" userId="af4fc678-4f1a-4b27-b2ea-1a34baba89bb" providerId="ADAL" clId="{0885C011-E37B-4A20-8A8B-D2512EBCEF61}" dt="2024-10-16T00:18:53.560" v="15097" actId="1037"/>
          <ac:spMkLst>
            <pc:docMk/>
            <pc:sldMk cId="3114277158" sldId="313"/>
            <ac:spMk id="10" creationId="{3011CA05-15BA-DD87-DE6B-18C6BFC12F71}"/>
          </ac:spMkLst>
        </pc:spChg>
        <pc:spChg chg="add mod">
          <ac:chgData name="Karina Assiter" userId="af4fc678-4f1a-4b27-b2ea-1a34baba89bb" providerId="ADAL" clId="{0885C011-E37B-4A20-8A8B-D2512EBCEF61}" dt="2024-10-16T00:18:56.843" v="15099" actId="20577"/>
          <ac:spMkLst>
            <pc:docMk/>
            <pc:sldMk cId="3114277158" sldId="313"/>
            <ac:spMk id="12" creationId="{40611101-2013-C161-CC45-5CA7CE8615CF}"/>
          </ac:spMkLst>
        </pc:spChg>
        <pc:cxnChg chg="add mod">
          <ac:chgData name="Karina Assiter" userId="af4fc678-4f1a-4b27-b2ea-1a34baba89bb" providerId="ADAL" clId="{0885C011-E37B-4A20-8A8B-D2512EBCEF61}" dt="2024-10-16T00:17:47.621" v="15027" actId="1076"/>
          <ac:cxnSpMkLst>
            <pc:docMk/>
            <pc:sldMk cId="3114277158" sldId="313"/>
            <ac:cxnSpMk id="6" creationId="{5D73EA02-6587-4E38-FFD3-C5B6CA22F36A}"/>
          </ac:cxnSpMkLst>
        </pc:cxnChg>
        <pc:cxnChg chg="add mod">
          <ac:chgData name="Karina Assiter" userId="af4fc678-4f1a-4b27-b2ea-1a34baba89bb" providerId="ADAL" clId="{0885C011-E37B-4A20-8A8B-D2512EBCEF61}" dt="2024-10-16T00:18:53.560" v="15097" actId="1037"/>
          <ac:cxnSpMkLst>
            <pc:docMk/>
            <pc:sldMk cId="3114277158" sldId="313"/>
            <ac:cxnSpMk id="11" creationId="{594B2A1D-6971-19A5-8C0D-79B4A09AFD26}"/>
          </ac:cxnSpMkLst>
        </pc:cxnChg>
      </pc:sldChg>
      <pc:sldChg chg="addSp modSp new mod">
        <pc:chgData name="Karina Assiter" userId="af4fc678-4f1a-4b27-b2ea-1a34baba89bb" providerId="ADAL" clId="{0885C011-E37B-4A20-8A8B-D2512EBCEF61}" dt="2024-10-16T00:23:48.089" v="15287" actId="1076"/>
        <pc:sldMkLst>
          <pc:docMk/>
          <pc:sldMk cId="3161001824" sldId="314"/>
        </pc:sldMkLst>
        <pc:spChg chg="mod">
          <ac:chgData name="Karina Assiter" userId="af4fc678-4f1a-4b27-b2ea-1a34baba89bb" providerId="ADAL" clId="{0885C011-E37B-4A20-8A8B-D2512EBCEF61}" dt="2024-10-16T00:21:52.405" v="15137" actId="20577"/>
          <ac:spMkLst>
            <pc:docMk/>
            <pc:sldMk cId="3161001824" sldId="314"/>
            <ac:spMk id="2" creationId="{507F1138-E207-FC20-5AA3-56910F6CD214}"/>
          </ac:spMkLst>
        </pc:spChg>
        <pc:spChg chg="mod">
          <ac:chgData name="Karina Assiter" userId="af4fc678-4f1a-4b27-b2ea-1a34baba89bb" providerId="ADAL" clId="{0885C011-E37B-4A20-8A8B-D2512EBCEF61}" dt="2024-10-16T00:23:43.823" v="15286" actId="20577"/>
          <ac:spMkLst>
            <pc:docMk/>
            <pc:sldMk cId="3161001824" sldId="314"/>
            <ac:spMk id="3" creationId="{3FC0F0B1-99A0-A2EC-ED1A-4878FE518C28}"/>
          </ac:spMkLst>
        </pc:spChg>
        <pc:spChg chg="add mod">
          <ac:chgData name="Karina Assiter" userId="af4fc678-4f1a-4b27-b2ea-1a34baba89bb" providerId="ADAL" clId="{0885C011-E37B-4A20-8A8B-D2512EBCEF61}" dt="2024-10-16T00:23:48.089" v="15287" actId="1076"/>
          <ac:spMkLst>
            <pc:docMk/>
            <pc:sldMk cId="3161001824" sldId="314"/>
            <ac:spMk id="4" creationId="{BEF10C58-F0DA-F014-ED8F-138708085571}"/>
          </ac:spMkLst>
        </pc:spChg>
      </pc:sldChg>
      <pc:sldChg chg="addSp modSp new mod">
        <pc:chgData name="Karina Assiter" userId="af4fc678-4f1a-4b27-b2ea-1a34baba89bb" providerId="ADAL" clId="{0885C011-E37B-4A20-8A8B-D2512EBCEF61}" dt="2024-10-16T00:57:38.942" v="16239" actId="207"/>
        <pc:sldMkLst>
          <pc:docMk/>
          <pc:sldMk cId="1765540456" sldId="315"/>
        </pc:sldMkLst>
        <pc:spChg chg="mod">
          <ac:chgData name="Karina Assiter" userId="af4fc678-4f1a-4b27-b2ea-1a34baba89bb" providerId="ADAL" clId="{0885C011-E37B-4A20-8A8B-D2512EBCEF61}" dt="2024-10-16T00:36:00.667" v="15380" actId="20577"/>
          <ac:spMkLst>
            <pc:docMk/>
            <pc:sldMk cId="1765540456" sldId="315"/>
            <ac:spMk id="2" creationId="{0FEB10B7-8057-3FFD-C4E5-D5C455676563}"/>
          </ac:spMkLst>
        </pc:spChg>
        <pc:spChg chg="mod">
          <ac:chgData name="Karina Assiter" userId="af4fc678-4f1a-4b27-b2ea-1a34baba89bb" providerId="ADAL" clId="{0885C011-E37B-4A20-8A8B-D2512EBCEF61}" dt="2024-10-16T00:57:38.942" v="16239" actId="207"/>
          <ac:spMkLst>
            <pc:docMk/>
            <pc:sldMk cId="1765540456" sldId="315"/>
            <ac:spMk id="3" creationId="{CF2DE385-37EB-775A-239D-5FEB1E43AF6C}"/>
          </ac:spMkLst>
        </pc:spChg>
        <pc:spChg chg="add mod">
          <ac:chgData name="Karina Assiter" userId="af4fc678-4f1a-4b27-b2ea-1a34baba89bb" providerId="ADAL" clId="{0885C011-E37B-4A20-8A8B-D2512EBCEF61}" dt="2024-10-16T00:57:14.853" v="16234" actId="1076"/>
          <ac:spMkLst>
            <pc:docMk/>
            <pc:sldMk cId="1765540456" sldId="315"/>
            <ac:spMk id="4" creationId="{36AC58A6-DE0C-4462-8D02-28AC8AE5D2C2}"/>
          </ac:spMkLst>
        </pc:spChg>
        <pc:spChg chg="add mod">
          <ac:chgData name="Karina Assiter" userId="af4fc678-4f1a-4b27-b2ea-1a34baba89bb" providerId="ADAL" clId="{0885C011-E37B-4A20-8A8B-D2512EBCEF61}" dt="2024-10-16T00:57:19.880" v="16237" actId="1036"/>
          <ac:spMkLst>
            <pc:docMk/>
            <pc:sldMk cId="1765540456" sldId="315"/>
            <ac:spMk id="5" creationId="{3A17FA44-6362-31E5-69E5-3130B6F865AB}"/>
          </ac:spMkLst>
        </pc:spChg>
      </pc:sldChg>
      <pc:sldChg chg="addSp modSp new mod">
        <pc:chgData name="Karina Assiter" userId="af4fc678-4f1a-4b27-b2ea-1a34baba89bb" providerId="ADAL" clId="{0885C011-E37B-4A20-8A8B-D2512EBCEF61}" dt="2024-10-16T01:05:29.235" v="16648" actId="20577"/>
        <pc:sldMkLst>
          <pc:docMk/>
          <pc:sldMk cId="259273679" sldId="316"/>
        </pc:sldMkLst>
        <pc:spChg chg="mod">
          <ac:chgData name="Karina Assiter" userId="af4fc678-4f1a-4b27-b2ea-1a34baba89bb" providerId="ADAL" clId="{0885C011-E37B-4A20-8A8B-D2512EBCEF61}" dt="2024-10-16T00:59:24.792" v="16260" actId="20577"/>
          <ac:spMkLst>
            <pc:docMk/>
            <pc:sldMk cId="259273679" sldId="316"/>
            <ac:spMk id="2" creationId="{9257316D-2090-6DE6-298E-C19BE8305437}"/>
          </ac:spMkLst>
        </pc:spChg>
        <pc:spChg chg="mod">
          <ac:chgData name="Karina Assiter" userId="af4fc678-4f1a-4b27-b2ea-1a34baba89bb" providerId="ADAL" clId="{0885C011-E37B-4A20-8A8B-D2512EBCEF61}" dt="2024-10-16T01:00:17.933" v="16399" actId="20577"/>
          <ac:spMkLst>
            <pc:docMk/>
            <pc:sldMk cId="259273679" sldId="316"/>
            <ac:spMk id="3" creationId="{C836733E-8DC1-1E70-6459-EED5C067DA49}"/>
          </ac:spMkLst>
        </pc:spChg>
        <pc:spChg chg="add mod">
          <ac:chgData name="Karina Assiter" userId="af4fc678-4f1a-4b27-b2ea-1a34baba89bb" providerId="ADAL" clId="{0885C011-E37B-4A20-8A8B-D2512EBCEF61}" dt="2024-10-16T01:05:29.235" v="16648" actId="20577"/>
          <ac:spMkLst>
            <pc:docMk/>
            <pc:sldMk cId="259273679" sldId="316"/>
            <ac:spMk id="4" creationId="{AA411268-B0BB-68B5-FD1C-ADE073ECEAED}"/>
          </ac:spMkLst>
        </pc:spChg>
      </pc:sldChg>
      <pc:sldChg chg="addSp modSp new mod">
        <pc:chgData name="Karina Assiter" userId="af4fc678-4f1a-4b27-b2ea-1a34baba89bb" providerId="ADAL" clId="{0885C011-E37B-4A20-8A8B-D2512EBCEF61}" dt="2024-10-16T16:14:09.692" v="17838" actId="113"/>
        <pc:sldMkLst>
          <pc:docMk/>
          <pc:sldMk cId="3588771168" sldId="317"/>
        </pc:sldMkLst>
        <pc:spChg chg="mod">
          <ac:chgData name="Karina Assiter" userId="af4fc678-4f1a-4b27-b2ea-1a34baba89bb" providerId="ADAL" clId="{0885C011-E37B-4A20-8A8B-D2512EBCEF61}" dt="2024-10-16T13:01:44.821" v="17349" actId="20577"/>
          <ac:spMkLst>
            <pc:docMk/>
            <pc:sldMk cId="3588771168" sldId="317"/>
            <ac:spMk id="2" creationId="{903A152F-D585-2244-2F60-3A60067B80A1}"/>
          </ac:spMkLst>
        </pc:spChg>
        <pc:spChg chg="mod">
          <ac:chgData name="Karina Assiter" userId="af4fc678-4f1a-4b27-b2ea-1a34baba89bb" providerId="ADAL" clId="{0885C011-E37B-4A20-8A8B-D2512EBCEF61}" dt="2024-10-16T16:09:46.720" v="17830" actId="20577"/>
          <ac:spMkLst>
            <pc:docMk/>
            <pc:sldMk cId="3588771168" sldId="317"/>
            <ac:spMk id="3" creationId="{DA71A7F0-3FB8-1E05-6DE0-1E684DEB9F30}"/>
          </ac:spMkLst>
        </pc:spChg>
        <pc:spChg chg="add mod">
          <ac:chgData name="Karina Assiter" userId="af4fc678-4f1a-4b27-b2ea-1a34baba89bb" providerId="ADAL" clId="{0885C011-E37B-4A20-8A8B-D2512EBCEF61}" dt="2024-10-16T16:14:09.692" v="17838" actId="113"/>
          <ac:spMkLst>
            <pc:docMk/>
            <pc:sldMk cId="3588771168" sldId="317"/>
            <ac:spMk id="4" creationId="{17109184-9AE4-EA88-F66A-8C045EE3F906}"/>
          </ac:spMkLst>
        </pc:spChg>
      </pc:sldChg>
      <pc:sldChg chg="addSp modSp new mod">
        <pc:chgData name="Karina Assiter" userId="af4fc678-4f1a-4b27-b2ea-1a34baba89bb" providerId="ADAL" clId="{0885C011-E37B-4A20-8A8B-D2512EBCEF61}" dt="2024-10-16T13:11:13.083" v="17638" actId="20577"/>
        <pc:sldMkLst>
          <pc:docMk/>
          <pc:sldMk cId="3683036167" sldId="318"/>
        </pc:sldMkLst>
        <pc:spChg chg="mod">
          <ac:chgData name="Karina Assiter" userId="af4fc678-4f1a-4b27-b2ea-1a34baba89bb" providerId="ADAL" clId="{0885C011-E37B-4A20-8A8B-D2512EBCEF61}" dt="2024-10-16T13:06:41.580" v="17388" actId="20577"/>
          <ac:spMkLst>
            <pc:docMk/>
            <pc:sldMk cId="3683036167" sldId="318"/>
            <ac:spMk id="2" creationId="{C12D9735-ABBB-C7FD-CC25-6360AD3566ED}"/>
          </ac:spMkLst>
        </pc:spChg>
        <pc:spChg chg="mod">
          <ac:chgData name="Karina Assiter" userId="af4fc678-4f1a-4b27-b2ea-1a34baba89bb" providerId="ADAL" clId="{0885C011-E37B-4A20-8A8B-D2512EBCEF61}" dt="2024-10-16T13:08:04.339" v="17489" actId="5793"/>
          <ac:spMkLst>
            <pc:docMk/>
            <pc:sldMk cId="3683036167" sldId="318"/>
            <ac:spMk id="3" creationId="{A13D7A2E-24AF-B6A6-31D1-0A45F1D8EB44}"/>
          </ac:spMkLst>
        </pc:spChg>
        <pc:spChg chg="add mod">
          <ac:chgData name="Karina Assiter" userId="af4fc678-4f1a-4b27-b2ea-1a34baba89bb" providerId="ADAL" clId="{0885C011-E37B-4A20-8A8B-D2512EBCEF61}" dt="2024-10-16T13:11:13.083" v="17638" actId="20577"/>
          <ac:spMkLst>
            <pc:docMk/>
            <pc:sldMk cId="3683036167" sldId="318"/>
            <ac:spMk id="4" creationId="{09E09537-5171-A70C-1CC0-F9E448E418FA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7T12:48:56.981" v="17852" actId="20577"/>
        <pc:sldMkLst>
          <pc:docMk/>
          <pc:sldMk cId="695518890" sldId="319"/>
        </pc:sldMkLst>
        <pc:spChg chg="del mod ord">
          <ac:chgData name="Karina Assiter" userId="af4fc678-4f1a-4b27-b2ea-1a34baba89bb" providerId="ADAL" clId="{0885C011-E37B-4A20-8A8B-D2512EBCEF61}" dt="2024-10-17T12:48:49.117" v="17840" actId="700"/>
          <ac:spMkLst>
            <pc:docMk/>
            <pc:sldMk cId="695518890" sldId="319"/>
            <ac:spMk id="2" creationId="{94C91907-0485-0C67-0181-0CC48C9B504F}"/>
          </ac:spMkLst>
        </pc:spChg>
        <pc:spChg chg="del mod ord">
          <ac:chgData name="Karina Assiter" userId="af4fc678-4f1a-4b27-b2ea-1a34baba89bb" providerId="ADAL" clId="{0885C011-E37B-4A20-8A8B-D2512EBCEF61}" dt="2024-10-17T12:48:49.117" v="17840" actId="700"/>
          <ac:spMkLst>
            <pc:docMk/>
            <pc:sldMk cId="695518890" sldId="319"/>
            <ac:spMk id="3" creationId="{F5CBEF5E-A21B-FD98-56E9-B3F8F521905A}"/>
          </ac:spMkLst>
        </pc:spChg>
        <pc:spChg chg="add mod ord">
          <ac:chgData name="Karina Assiter" userId="af4fc678-4f1a-4b27-b2ea-1a34baba89bb" providerId="ADAL" clId="{0885C011-E37B-4A20-8A8B-D2512EBCEF61}" dt="2024-10-17T12:48:56.981" v="17852" actId="20577"/>
          <ac:spMkLst>
            <pc:docMk/>
            <pc:sldMk cId="695518890" sldId="319"/>
            <ac:spMk id="4" creationId="{3FEC7219-0CED-6760-2659-1A9706838011}"/>
          </ac:spMkLst>
        </pc:spChg>
        <pc:spChg chg="add mod ord">
          <ac:chgData name="Karina Assiter" userId="af4fc678-4f1a-4b27-b2ea-1a34baba89bb" providerId="ADAL" clId="{0885C011-E37B-4A20-8A8B-D2512EBCEF61}" dt="2024-10-17T12:48:49.117" v="17840" actId="700"/>
          <ac:spMkLst>
            <pc:docMk/>
            <pc:sldMk cId="695518890" sldId="319"/>
            <ac:spMk id="5" creationId="{2638D0BB-EA48-04D2-591C-B5AD45FB0E20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7T13:41:52.333" v="18714" actId="1035"/>
        <pc:sldMkLst>
          <pc:docMk/>
          <pc:sldMk cId="3263767523" sldId="320"/>
        </pc:sldMkLst>
        <pc:spChg chg="del mod ord">
          <ac:chgData name="Karina Assiter" userId="af4fc678-4f1a-4b27-b2ea-1a34baba89bb" providerId="ADAL" clId="{0885C011-E37B-4A20-8A8B-D2512EBCEF61}" dt="2024-10-17T12:49:37.182" v="17854" actId="700"/>
          <ac:spMkLst>
            <pc:docMk/>
            <pc:sldMk cId="3263767523" sldId="320"/>
            <ac:spMk id="2" creationId="{A57AFE5E-DCC0-DF20-CE1A-218ED0202AE3}"/>
          </ac:spMkLst>
        </pc:spChg>
        <pc:spChg chg="del mod ord">
          <ac:chgData name="Karina Assiter" userId="af4fc678-4f1a-4b27-b2ea-1a34baba89bb" providerId="ADAL" clId="{0885C011-E37B-4A20-8A8B-D2512EBCEF61}" dt="2024-10-17T12:49:37.182" v="17854" actId="700"/>
          <ac:spMkLst>
            <pc:docMk/>
            <pc:sldMk cId="3263767523" sldId="320"/>
            <ac:spMk id="3" creationId="{EC45B892-4263-540D-15C3-50172322459E}"/>
          </ac:spMkLst>
        </pc:spChg>
        <pc:spChg chg="add mod ord">
          <ac:chgData name="Karina Assiter" userId="af4fc678-4f1a-4b27-b2ea-1a34baba89bb" providerId="ADAL" clId="{0885C011-E37B-4A20-8A8B-D2512EBCEF61}" dt="2024-10-17T12:49:53.891" v="17888" actId="20577"/>
          <ac:spMkLst>
            <pc:docMk/>
            <pc:sldMk cId="3263767523" sldId="320"/>
            <ac:spMk id="4" creationId="{2D188652-BD58-7717-236B-ECD2F17A97B7}"/>
          </ac:spMkLst>
        </pc:spChg>
        <pc:spChg chg="add mod ord">
          <ac:chgData name="Karina Assiter" userId="af4fc678-4f1a-4b27-b2ea-1a34baba89bb" providerId="ADAL" clId="{0885C011-E37B-4A20-8A8B-D2512EBCEF61}" dt="2024-10-17T13:35:38.778" v="18453" actId="20577"/>
          <ac:spMkLst>
            <pc:docMk/>
            <pc:sldMk cId="3263767523" sldId="320"/>
            <ac:spMk id="5" creationId="{D59EE374-3C8B-D419-6EBB-618DC829A9C8}"/>
          </ac:spMkLst>
        </pc:spChg>
        <pc:spChg chg="add mod">
          <ac:chgData name="Karina Assiter" userId="af4fc678-4f1a-4b27-b2ea-1a34baba89bb" providerId="ADAL" clId="{0885C011-E37B-4A20-8A8B-D2512EBCEF61}" dt="2024-10-17T13:41:38.861" v="18708" actId="1035"/>
          <ac:spMkLst>
            <pc:docMk/>
            <pc:sldMk cId="3263767523" sldId="320"/>
            <ac:spMk id="6" creationId="{DAD94BDE-376E-DBB3-F08C-C74965E1C86B}"/>
          </ac:spMkLst>
        </pc:spChg>
        <pc:spChg chg="add mod">
          <ac:chgData name="Karina Assiter" userId="af4fc678-4f1a-4b27-b2ea-1a34baba89bb" providerId="ADAL" clId="{0885C011-E37B-4A20-8A8B-D2512EBCEF61}" dt="2024-10-17T13:41:52.333" v="18714" actId="1035"/>
          <ac:spMkLst>
            <pc:docMk/>
            <pc:sldMk cId="3263767523" sldId="320"/>
            <ac:spMk id="7" creationId="{A6426E4F-50AF-3AA2-A65C-AE3C0647CDDA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7T14:38:59.318" v="18799" actId="20577"/>
        <pc:sldMkLst>
          <pc:docMk/>
          <pc:sldMk cId="4213325315" sldId="321"/>
        </pc:sldMkLst>
        <pc:spChg chg="add del mod ord">
          <ac:chgData name="Karina Assiter" userId="af4fc678-4f1a-4b27-b2ea-1a34baba89bb" providerId="ADAL" clId="{0885C011-E37B-4A20-8A8B-D2512EBCEF61}" dt="2024-10-17T14:38:46.731" v="18762" actId="700"/>
          <ac:spMkLst>
            <pc:docMk/>
            <pc:sldMk cId="4213325315" sldId="321"/>
            <ac:spMk id="2" creationId="{CEDED3F5-FF0F-B306-253E-6888117AC4DD}"/>
          </ac:spMkLst>
        </pc:spChg>
        <pc:spChg chg="add del mod ord">
          <ac:chgData name="Karina Assiter" userId="af4fc678-4f1a-4b27-b2ea-1a34baba89bb" providerId="ADAL" clId="{0885C011-E37B-4A20-8A8B-D2512EBCEF61}" dt="2024-10-17T14:38:46.731" v="18762" actId="700"/>
          <ac:spMkLst>
            <pc:docMk/>
            <pc:sldMk cId="4213325315" sldId="321"/>
            <ac:spMk id="3" creationId="{FF068D2A-FA9A-2009-2943-813D9ACB88E1}"/>
          </ac:spMkLst>
        </pc:spChg>
        <pc:spChg chg="add del mod ord">
          <ac:chgData name="Karina Assiter" userId="af4fc678-4f1a-4b27-b2ea-1a34baba89bb" providerId="ADAL" clId="{0885C011-E37B-4A20-8A8B-D2512EBCEF61}" dt="2024-10-17T13:45:59.604" v="18746" actId="700"/>
          <ac:spMkLst>
            <pc:docMk/>
            <pc:sldMk cId="4213325315" sldId="321"/>
            <ac:spMk id="6" creationId="{904523A0-A071-B32C-6F56-7A18FBE94459}"/>
          </ac:spMkLst>
        </pc:spChg>
        <pc:spChg chg="add mod ord">
          <ac:chgData name="Karina Assiter" userId="af4fc678-4f1a-4b27-b2ea-1a34baba89bb" providerId="ADAL" clId="{0885C011-E37B-4A20-8A8B-D2512EBCEF61}" dt="2024-10-17T14:38:59.318" v="18799" actId="20577"/>
          <ac:spMkLst>
            <pc:docMk/>
            <pc:sldMk cId="4213325315" sldId="321"/>
            <ac:spMk id="7" creationId="{E9B68B5B-69F4-525D-6AFF-A6144009896E}"/>
          </ac:spMkLst>
        </pc:spChg>
        <pc:spChg chg="add mod ord">
          <ac:chgData name="Karina Assiter" userId="af4fc678-4f1a-4b27-b2ea-1a34baba89bb" providerId="ADAL" clId="{0885C011-E37B-4A20-8A8B-D2512EBCEF61}" dt="2024-10-17T14:38:46.731" v="18762" actId="700"/>
          <ac:spMkLst>
            <pc:docMk/>
            <pc:sldMk cId="4213325315" sldId="321"/>
            <ac:spMk id="8" creationId="{9F62F52F-C120-17A2-F855-1B336D43E656}"/>
          </ac:spMkLst>
        </pc:spChg>
        <pc:graphicFrameChg chg="add mod">
          <ac:chgData name="Karina Assiter" userId="af4fc678-4f1a-4b27-b2ea-1a34baba89bb" providerId="ADAL" clId="{0885C011-E37B-4A20-8A8B-D2512EBCEF61}" dt="2024-10-17T13:45:10.425" v="18739"/>
          <ac:graphicFrameMkLst>
            <pc:docMk/>
            <pc:sldMk cId="4213325315" sldId="321"/>
            <ac:graphicFrameMk id="4" creationId="{D0F7A078-1556-2C6C-3E53-1419DA429F15}"/>
          </ac:graphicFrameMkLst>
        </pc:graphicFrameChg>
        <pc:graphicFrameChg chg="add mod ord modGraphic">
          <ac:chgData name="Karina Assiter" userId="af4fc678-4f1a-4b27-b2ea-1a34baba89bb" providerId="ADAL" clId="{0885C011-E37B-4A20-8A8B-D2512EBCEF61}" dt="2024-10-17T13:46:02.776" v="18749"/>
          <ac:graphicFrameMkLst>
            <pc:docMk/>
            <pc:sldMk cId="4213325315" sldId="321"/>
            <ac:graphicFrameMk id="5" creationId="{485E6A91-85DE-BCB7-641C-F563C6A237FD}"/>
          </ac:graphicFrameMkLst>
        </pc:graphicFrameChg>
      </pc:sldChg>
      <pc:sldChg chg="modSp add mod">
        <pc:chgData name="Karina Assiter" userId="af4fc678-4f1a-4b27-b2ea-1a34baba89bb" providerId="ADAL" clId="{0885C011-E37B-4A20-8A8B-D2512EBCEF61}" dt="2024-10-17T13:42:57.722" v="18737" actId="20577"/>
        <pc:sldMkLst>
          <pc:docMk/>
          <pc:sldMk cId="1451964705" sldId="322"/>
        </pc:sldMkLst>
        <pc:spChg chg="mod">
          <ac:chgData name="Karina Assiter" userId="af4fc678-4f1a-4b27-b2ea-1a34baba89bb" providerId="ADAL" clId="{0885C011-E37B-4A20-8A8B-D2512EBCEF61}" dt="2024-10-17T13:42:24.094" v="18722" actId="20577"/>
          <ac:spMkLst>
            <pc:docMk/>
            <pc:sldMk cId="1451964705" sldId="322"/>
            <ac:spMk id="2" creationId="{C12D9735-ABBB-C7FD-CC25-6360AD3566ED}"/>
          </ac:spMkLst>
        </pc:spChg>
        <pc:spChg chg="mod">
          <ac:chgData name="Karina Assiter" userId="af4fc678-4f1a-4b27-b2ea-1a34baba89bb" providerId="ADAL" clId="{0885C011-E37B-4A20-8A8B-D2512EBCEF61}" dt="2024-10-17T13:42:57.722" v="18737" actId="20577"/>
          <ac:spMkLst>
            <pc:docMk/>
            <pc:sldMk cId="1451964705" sldId="322"/>
            <ac:spMk id="4" creationId="{09E09537-5171-A70C-1CC0-F9E448E418FA}"/>
          </ac:spMkLst>
        </pc:spChg>
      </pc:sldChg>
      <pc:sldChg chg="addSp delSp modSp new mod ord modClrScheme chgLayout">
        <pc:chgData name="Karina Assiter" userId="af4fc678-4f1a-4b27-b2ea-1a34baba89bb" providerId="ADAL" clId="{0885C011-E37B-4A20-8A8B-D2512EBCEF61}" dt="2024-10-18T14:33:16.118" v="22082"/>
        <pc:sldMkLst>
          <pc:docMk/>
          <pc:sldMk cId="2637812454" sldId="323"/>
        </pc:sldMkLst>
        <pc:spChg chg="del mod ord">
          <ac:chgData name="Karina Assiter" userId="af4fc678-4f1a-4b27-b2ea-1a34baba89bb" providerId="ADAL" clId="{0885C011-E37B-4A20-8A8B-D2512EBCEF61}" dt="2024-10-17T15:20:29.012" v="19806" actId="700"/>
          <ac:spMkLst>
            <pc:docMk/>
            <pc:sldMk cId="2637812454" sldId="323"/>
            <ac:spMk id="2" creationId="{F887E6C8-95D5-6E86-6D54-5F3859A88213}"/>
          </ac:spMkLst>
        </pc:spChg>
        <pc:spChg chg="del mod ord">
          <ac:chgData name="Karina Assiter" userId="af4fc678-4f1a-4b27-b2ea-1a34baba89bb" providerId="ADAL" clId="{0885C011-E37B-4A20-8A8B-D2512EBCEF61}" dt="2024-10-17T15:20:29.012" v="19806" actId="700"/>
          <ac:spMkLst>
            <pc:docMk/>
            <pc:sldMk cId="2637812454" sldId="323"/>
            <ac:spMk id="3" creationId="{E28D9EAE-81EF-1651-C302-2CEEDB55A277}"/>
          </ac:spMkLst>
        </pc:spChg>
        <pc:spChg chg="add mod ord">
          <ac:chgData name="Karina Assiter" userId="af4fc678-4f1a-4b27-b2ea-1a34baba89bb" providerId="ADAL" clId="{0885C011-E37B-4A20-8A8B-D2512EBCEF61}" dt="2024-10-17T16:01:58.943" v="20747" actId="20577"/>
          <ac:spMkLst>
            <pc:docMk/>
            <pc:sldMk cId="2637812454" sldId="323"/>
            <ac:spMk id="4" creationId="{81039464-DA0E-325F-8E67-AAE07FF29E8E}"/>
          </ac:spMkLst>
        </pc:spChg>
        <pc:spChg chg="add mod ord">
          <ac:chgData name="Karina Assiter" userId="af4fc678-4f1a-4b27-b2ea-1a34baba89bb" providerId="ADAL" clId="{0885C011-E37B-4A20-8A8B-D2512EBCEF61}" dt="2024-10-17T16:02:24.796" v="20843" actId="20577"/>
          <ac:spMkLst>
            <pc:docMk/>
            <pc:sldMk cId="2637812454" sldId="323"/>
            <ac:spMk id="5" creationId="{28F67D17-08BC-D697-8037-B083BB50F95D}"/>
          </ac:spMkLst>
        </pc:spChg>
        <pc:spChg chg="add mod">
          <ac:chgData name="Karina Assiter" userId="af4fc678-4f1a-4b27-b2ea-1a34baba89bb" providerId="ADAL" clId="{0885C011-E37B-4A20-8A8B-D2512EBCEF61}" dt="2024-10-17T16:05:27.651" v="21119" actId="14100"/>
          <ac:spMkLst>
            <pc:docMk/>
            <pc:sldMk cId="2637812454" sldId="323"/>
            <ac:spMk id="6" creationId="{3E9E7BD1-666D-8D2F-F550-D3BF8DA3515C}"/>
          </ac:spMkLst>
        </pc:spChg>
      </pc:sldChg>
      <pc:sldChg chg="modSp new mod">
        <pc:chgData name="Karina Assiter" userId="af4fc678-4f1a-4b27-b2ea-1a34baba89bb" providerId="ADAL" clId="{0885C011-E37B-4A20-8A8B-D2512EBCEF61}" dt="2024-10-17T16:06:31.919" v="21132" actId="20577"/>
        <pc:sldMkLst>
          <pc:docMk/>
          <pc:sldMk cId="3475176683" sldId="324"/>
        </pc:sldMkLst>
        <pc:spChg chg="mod">
          <ac:chgData name="Karina Assiter" userId="af4fc678-4f1a-4b27-b2ea-1a34baba89bb" providerId="ADAL" clId="{0885C011-E37B-4A20-8A8B-D2512EBCEF61}" dt="2024-10-17T16:06:31.919" v="21132" actId="20577"/>
          <ac:spMkLst>
            <pc:docMk/>
            <pc:sldMk cId="3475176683" sldId="324"/>
            <ac:spMk id="2" creationId="{D639F5EA-C0BB-1485-670A-06A237152C3A}"/>
          </ac:spMkLst>
        </pc:spChg>
      </pc:sldChg>
      <pc:sldChg chg="addSp delSp modSp new mod ord modClrScheme chgLayout">
        <pc:chgData name="Karina Assiter" userId="af4fc678-4f1a-4b27-b2ea-1a34baba89bb" providerId="ADAL" clId="{0885C011-E37B-4A20-8A8B-D2512EBCEF61}" dt="2024-10-19T06:01:07.214" v="24967" actId="20577"/>
        <pc:sldMkLst>
          <pc:docMk/>
          <pc:sldMk cId="1507649981" sldId="325"/>
        </pc:sldMkLst>
        <pc:spChg chg="del mod ord">
          <ac:chgData name="Karina Assiter" userId="af4fc678-4f1a-4b27-b2ea-1a34baba89bb" providerId="ADAL" clId="{0885C011-E37B-4A20-8A8B-D2512EBCEF61}" dt="2024-10-17T14:49:20.397" v="18835" actId="700"/>
          <ac:spMkLst>
            <pc:docMk/>
            <pc:sldMk cId="1507649981" sldId="325"/>
            <ac:spMk id="2" creationId="{05BB47C9-A1C9-A1A4-F066-590D2C8AB2D8}"/>
          </ac:spMkLst>
        </pc:spChg>
        <pc:spChg chg="del mod ord">
          <ac:chgData name="Karina Assiter" userId="af4fc678-4f1a-4b27-b2ea-1a34baba89bb" providerId="ADAL" clId="{0885C011-E37B-4A20-8A8B-D2512EBCEF61}" dt="2024-10-17T14:49:20.397" v="18835" actId="700"/>
          <ac:spMkLst>
            <pc:docMk/>
            <pc:sldMk cId="1507649981" sldId="325"/>
            <ac:spMk id="3" creationId="{5E456AF4-CCF4-5427-0452-A57F5CA1D32F}"/>
          </ac:spMkLst>
        </pc:spChg>
        <pc:spChg chg="add mod ord">
          <ac:chgData name="Karina Assiter" userId="af4fc678-4f1a-4b27-b2ea-1a34baba89bb" providerId="ADAL" clId="{0885C011-E37B-4A20-8A8B-D2512EBCEF61}" dt="2024-10-17T14:49:23.314" v="18847" actId="20577"/>
          <ac:spMkLst>
            <pc:docMk/>
            <pc:sldMk cId="1507649981" sldId="325"/>
            <ac:spMk id="4" creationId="{DC36FE39-1E7A-32A7-6119-593ED9379DC6}"/>
          </ac:spMkLst>
        </pc:spChg>
        <pc:spChg chg="add mod ord">
          <ac:chgData name="Karina Assiter" userId="af4fc678-4f1a-4b27-b2ea-1a34baba89bb" providerId="ADAL" clId="{0885C011-E37B-4A20-8A8B-D2512EBCEF61}" dt="2024-10-19T06:01:07.214" v="24967" actId="20577"/>
          <ac:spMkLst>
            <pc:docMk/>
            <pc:sldMk cId="1507649981" sldId="325"/>
            <ac:spMk id="5" creationId="{0D6826A9-47A9-5A8D-64ED-D613A4110A85}"/>
          </ac:spMkLst>
        </pc:spChg>
      </pc:sldChg>
      <pc:sldChg chg="addSp modSp new mod ord">
        <pc:chgData name="Karina Assiter" userId="af4fc678-4f1a-4b27-b2ea-1a34baba89bb" providerId="ADAL" clId="{0885C011-E37B-4A20-8A8B-D2512EBCEF61}" dt="2024-10-17T15:17:34.145" v="19805" actId="207"/>
        <pc:sldMkLst>
          <pc:docMk/>
          <pc:sldMk cId="2064990007" sldId="326"/>
        </pc:sldMkLst>
        <pc:spChg chg="mod">
          <ac:chgData name="Karina Assiter" userId="af4fc678-4f1a-4b27-b2ea-1a34baba89bb" providerId="ADAL" clId="{0885C011-E37B-4A20-8A8B-D2512EBCEF61}" dt="2024-10-17T15:01:54.279" v="19174" actId="20577"/>
          <ac:spMkLst>
            <pc:docMk/>
            <pc:sldMk cId="2064990007" sldId="326"/>
            <ac:spMk id="2" creationId="{2B4B17EA-C5E0-D625-B73C-16BA1AA80DA1}"/>
          </ac:spMkLst>
        </pc:spChg>
        <pc:spChg chg="mod">
          <ac:chgData name="Karina Assiter" userId="af4fc678-4f1a-4b27-b2ea-1a34baba89bb" providerId="ADAL" clId="{0885C011-E37B-4A20-8A8B-D2512EBCEF61}" dt="2024-10-17T15:16:47.148" v="19749" actId="113"/>
          <ac:spMkLst>
            <pc:docMk/>
            <pc:sldMk cId="2064990007" sldId="326"/>
            <ac:spMk id="3" creationId="{953E9184-5C4E-7EC4-87F1-C873747DB8F1}"/>
          </ac:spMkLst>
        </pc:spChg>
        <pc:spChg chg="add mod">
          <ac:chgData name="Karina Assiter" userId="af4fc678-4f1a-4b27-b2ea-1a34baba89bb" providerId="ADAL" clId="{0885C011-E37B-4A20-8A8B-D2512EBCEF61}" dt="2024-10-17T15:17:34.145" v="19805" actId="207"/>
          <ac:spMkLst>
            <pc:docMk/>
            <pc:sldMk cId="2064990007" sldId="326"/>
            <ac:spMk id="4" creationId="{B0BAD3A8-12A0-6434-99FA-7FE9C32F4BB5}"/>
          </ac:spMkLst>
        </pc:spChg>
        <pc:spChg chg="add mod">
          <ac:chgData name="Karina Assiter" userId="af4fc678-4f1a-4b27-b2ea-1a34baba89bb" providerId="ADAL" clId="{0885C011-E37B-4A20-8A8B-D2512EBCEF61}" dt="2024-10-17T15:12:57.822" v="19646" actId="1035"/>
          <ac:spMkLst>
            <pc:docMk/>
            <pc:sldMk cId="2064990007" sldId="326"/>
            <ac:spMk id="5" creationId="{5EFC4372-F486-FC07-2612-159C7CBC040F}"/>
          </ac:spMkLst>
        </pc:spChg>
        <pc:spChg chg="add mod">
          <ac:chgData name="Karina Assiter" userId="af4fc678-4f1a-4b27-b2ea-1a34baba89bb" providerId="ADAL" clId="{0885C011-E37B-4A20-8A8B-D2512EBCEF61}" dt="2024-10-17T15:15:18.178" v="19674" actId="1036"/>
          <ac:spMkLst>
            <pc:docMk/>
            <pc:sldMk cId="2064990007" sldId="326"/>
            <ac:spMk id="6" creationId="{2A6DE420-6439-A9BA-AA27-07543B39CCDB}"/>
          </ac:spMkLst>
        </pc:spChg>
      </pc:sldChg>
      <pc:sldChg chg="add">
        <pc:chgData name="Karina Assiter" userId="af4fc678-4f1a-4b27-b2ea-1a34baba89bb" providerId="ADAL" clId="{0885C011-E37B-4A20-8A8B-D2512EBCEF61}" dt="2024-10-17T16:01:40.411" v="20725"/>
        <pc:sldMkLst>
          <pc:docMk/>
          <pc:sldMk cId="3968703372" sldId="327"/>
        </pc:sldMkLst>
      </pc:sldChg>
      <pc:sldChg chg="addSp delSp modSp new mod modClrScheme chgLayout">
        <pc:chgData name="Karina Assiter" userId="af4fc678-4f1a-4b27-b2ea-1a34baba89bb" providerId="ADAL" clId="{0885C011-E37B-4A20-8A8B-D2512EBCEF61}" dt="2024-10-18T16:59:44.827" v="23220" actId="20577"/>
        <pc:sldMkLst>
          <pc:docMk/>
          <pc:sldMk cId="2028886223" sldId="328"/>
        </pc:sldMkLst>
        <pc:spChg chg="del mod ord">
          <ac:chgData name="Karina Assiter" userId="af4fc678-4f1a-4b27-b2ea-1a34baba89bb" providerId="ADAL" clId="{0885C011-E37B-4A20-8A8B-D2512EBCEF61}" dt="2024-10-17T16:06:45.142" v="21134" actId="700"/>
          <ac:spMkLst>
            <pc:docMk/>
            <pc:sldMk cId="2028886223" sldId="328"/>
            <ac:spMk id="2" creationId="{5CEFD2FE-450C-3645-30A7-90F385B30EF5}"/>
          </ac:spMkLst>
        </pc:spChg>
        <pc:spChg chg="del mod ord">
          <ac:chgData name="Karina Assiter" userId="af4fc678-4f1a-4b27-b2ea-1a34baba89bb" providerId="ADAL" clId="{0885C011-E37B-4A20-8A8B-D2512EBCEF61}" dt="2024-10-17T16:06:45.142" v="21134" actId="700"/>
          <ac:spMkLst>
            <pc:docMk/>
            <pc:sldMk cId="2028886223" sldId="328"/>
            <ac:spMk id="3" creationId="{1EDEEF18-55D6-D913-F088-4E796A164E49}"/>
          </ac:spMkLst>
        </pc:spChg>
        <pc:spChg chg="add mod ord">
          <ac:chgData name="Karina Assiter" userId="af4fc678-4f1a-4b27-b2ea-1a34baba89bb" providerId="ADAL" clId="{0885C011-E37B-4A20-8A8B-D2512EBCEF61}" dt="2024-10-17T16:06:53.619" v="21149" actId="5793"/>
          <ac:spMkLst>
            <pc:docMk/>
            <pc:sldMk cId="2028886223" sldId="328"/>
            <ac:spMk id="4" creationId="{6F2DA147-7297-DF0A-E4BE-C9A7BE345B4E}"/>
          </ac:spMkLst>
        </pc:spChg>
        <pc:spChg chg="add mod ord">
          <ac:chgData name="Karina Assiter" userId="af4fc678-4f1a-4b27-b2ea-1a34baba89bb" providerId="ADAL" clId="{0885C011-E37B-4A20-8A8B-D2512EBCEF61}" dt="2024-10-18T16:59:44.827" v="23220" actId="20577"/>
          <ac:spMkLst>
            <pc:docMk/>
            <pc:sldMk cId="2028886223" sldId="328"/>
            <ac:spMk id="5" creationId="{83F66AF3-6B27-47E7-1D6A-3FBD4E005EEC}"/>
          </ac:spMkLst>
        </pc:spChg>
        <pc:graphicFrameChg chg="add mod modGraphic">
          <ac:chgData name="Karina Assiter" userId="af4fc678-4f1a-4b27-b2ea-1a34baba89bb" providerId="ADAL" clId="{0885C011-E37B-4A20-8A8B-D2512EBCEF61}" dt="2024-10-18T14:58:27.839" v="22251" actId="207"/>
          <ac:graphicFrameMkLst>
            <pc:docMk/>
            <pc:sldMk cId="2028886223" sldId="328"/>
            <ac:graphicFrameMk id="2" creationId="{2DE06376-2DFD-7DCD-B35B-95B32635810C}"/>
          </ac:graphicFrameMkLst>
        </pc:graphicFrameChg>
      </pc:sldChg>
      <pc:sldChg chg="addSp delSp modSp new mod modClrScheme chgLayout">
        <pc:chgData name="Karina Assiter" userId="af4fc678-4f1a-4b27-b2ea-1a34baba89bb" providerId="ADAL" clId="{0885C011-E37B-4A20-8A8B-D2512EBCEF61}" dt="2024-10-18T17:10:06.067" v="23524" actId="20577"/>
        <pc:sldMkLst>
          <pc:docMk/>
          <pc:sldMk cId="3742849513" sldId="329"/>
        </pc:sldMkLst>
        <pc:spChg chg="del mod ord">
          <ac:chgData name="Karina Assiter" userId="af4fc678-4f1a-4b27-b2ea-1a34baba89bb" providerId="ADAL" clId="{0885C011-E37B-4A20-8A8B-D2512EBCEF61}" dt="2024-10-18T03:12:18.207" v="21386" actId="700"/>
          <ac:spMkLst>
            <pc:docMk/>
            <pc:sldMk cId="3742849513" sldId="329"/>
            <ac:spMk id="2" creationId="{8D65E37C-D703-066E-9069-54C3AD920BAC}"/>
          </ac:spMkLst>
        </pc:spChg>
        <pc:spChg chg="del mod ord">
          <ac:chgData name="Karina Assiter" userId="af4fc678-4f1a-4b27-b2ea-1a34baba89bb" providerId="ADAL" clId="{0885C011-E37B-4A20-8A8B-D2512EBCEF61}" dt="2024-10-18T03:12:18.207" v="21386" actId="700"/>
          <ac:spMkLst>
            <pc:docMk/>
            <pc:sldMk cId="3742849513" sldId="329"/>
            <ac:spMk id="3" creationId="{4B20D9DF-8CA6-372F-350D-A0A931F5429F}"/>
          </ac:spMkLst>
        </pc:spChg>
        <pc:spChg chg="add mod ord">
          <ac:chgData name="Karina Assiter" userId="af4fc678-4f1a-4b27-b2ea-1a34baba89bb" providerId="ADAL" clId="{0885C011-E37B-4A20-8A8B-D2512EBCEF61}" dt="2024-10-18T17:10:06.067" v="23524" actId="20577"/>
          <ac:spMkLst>
            <pc:docMk/>
            <pc:sldMk cId="3742849513" sldId="329"/>
            <ac:spMk id="4" creationId="{A40B92BA-4D3D-0427-2D82-1FED8DF80C37}"/>
          </ac:spMkLst>
        </pc:spChg>
        <pc:spChg chg="add mod ord">
          <ac:chgData name="Karina Assiter" userId="af4fc678-4f1a-4b27-b2ea-1a34baba89bb" providerId="ADAL" clId="{0885C011-E37B-4A20-8A8B-D2512EBCEF61}" dt="2024-10-18T03:12:18.207" v="21386" actId="700"/>
          <ac:spMkLst>
            <pc:docMk/>
            <pc:sldMk cId="3742849513" sldId="329"/>
            <ac:spMk id="5" creationId="{4F7A7D69-9BDF-C104-292A-9C7D3C25A12B}"/>
          </ac:spMkLst>
        </pc:spChg>
      </pc:sldChg>
      <pc:sldChg chg="addSp delSp modSp new mod modClrScheme chgLayout">
        <pc:chgData name="Karina Assiter" userId="af4fc678-4f1a-4b27-b2ea-1a34baba89bb" providerId="ADAL" clId="{0885C011-E37B-4A20-8A8B-D2512EBCEF61}" dt="2024-10-18T16:19:50.588" v="22286" actId="20577"/>
        <pc:sldMkLst>
          <pc:docMk/>
          <pc:sldMk cId="566918105" sldId="330"/>
        </pc:sldMkLst>
        <pc:spChg chg="del mod ord">
          <ac:chgData name="Karina Assiter" userId="af4fc678-4f1a-4b27-b2ea-1a34baba89bb" providerId="ADAL" clId="{0885C011-E37B-4A20-8A8B-D2512EBCEF61}" dt="2024-10-18T16:19:37.892" v="22252" actId="700"/>
          <ac:spMkLst>
            <pc:docMk/>
            <pc:sldMk cId="566918105" sldId="330"/>
            <ac:spMk id="2" creationId="{3622D7DE-CA16-C3D3-F7A5-FA693AEC1929}"/>
          </ac:spMkLst>
        </pc:spChg>
        <pc:spChg chg="del mod ord">
          <ac:chgData name="Karina Assiter" userId="af4fc678-4f1a-4b27-b2ea-1a34baba89bb" providerId="ADAL" clId="{0885C011-E37B-4A20-8A8B-D2512EBCEF61}" dt="2024-10-18T16:19:37.892" v="22252" actId="700"/>
          <ac:spMkLst>
            <pc:docMk/>
            <pc:sldMk cId="566918105" sldId="330"/>
            <ac:spMk id="3" creationId="{F8FC8B9E-FD97-FA30-5D3F-84D8EEC317B6}"/>
          </ac:spMkLst>
        </pc:spChg>
        <pc:spChg chg="add mod ord">
          <ac:chgData name="Karina Assiter" userId="af4fc678-4f1a-4b27-b2ea-1a34baba89bb" providerId="ADAL" clId="{0885C011-E37B-4A20-8A8B-D2512EBCEF61}" dt="2024-10-18T16:19:50.588" v="22286" actId="20577"/>
          <ac:spMkLst>
            <pc:docMk/>
            <pc:sldMk cId="566918105" sldId="330"/>
            <ac:spMk id="4" creationId="{F61054B3-BEC7-AACE-E905-2DD772543486}"/>
          </ac:spMkLst>
        </pc:spChg>
        <pc:spChg chg="add mod ord">
          <ac:chgData name="Karina Assiter" userId="af4fc678-4f1a-4b27-b2ea-1a34baba89bb" providerId="ADAL" clId="{0885C011-E37B-4A20-8A8B-D2512EBCEF61}" dt="2024-10-18T16:19:37.892" v="22252" actId="700"/>
          <ac:spMkLst>
            <pc:docMk/>
            <pc:sldMk cId="566918105" sldId="330"/>
            <ac:spMk id="5" creationId="{EBFDEB2D-CA7A-9B83-EEA9-653DD09E195D}"/>
          </ac:spMkLst>
        </pc:spChg>
      </pc:sldChg>
      <pc:sldChg chg="modSp mod">
        <pc:chgData name="Karina Assiter" userId="af4fc678-4f1a-4b27-b2ea-1a34baba89bb" providerId="ADAL" clId="{0885C011-E37B-4A20-8A8B-D2512EBCEF61}" dt="2024-10-18T16:58:54.184" v="23219" actId="20577"/>
        <pc:sldMkLst>
          <pc:docMk/>
          <pc:sldMk cId="1707086502" sldId="331"/>
        </pc:sldMkLst>
        <pc:spChg chg="mod">
          <ac:chgData name="Karina Assiter" userId="af4fc678-4f1a-4b27-b2ea-1a34baba89bb" providerId="ADAL" clId="{0885C011-E37B-4A20-8A8B-D2512EBCEF61}" dt="2024-10-18T16:20:22.458" v="22334" actId="20577"/>
          <ac:spMkLst>
            <pc:docMk/>
            <pc:sldMk cId="1707086502" sldId="331"/>
            <ac:spMk id="4" creationId="{6F2DA147-7297-DF0A-E4BE-C9A7BE345B4E}"/>
          </ac:spMkLst>
        </pc:spChg>
        <pc:spChg chg="mod">
          <ac:chgData name="Karina Assiter" userId="af4fc678-4f1a-4b27-b2ea-1a34baba89bb" providerId="ADAL" clId="{0885C011-E37B-4A20-8A8B-D2512EBCEF61}" dt="2024-10-18T16:58:54.184" v="23219" actId="20577"/>
          <ac:spMkLst>
            <pc:docMk/>
            <pc:sldMk cId="1707086502" sldId="331"/>
            <ac:spMk id="5" creationId="{83F66AF3-6B27-47E7-1D6A-3FBD4E005EEC}"/>
          </ac:spMkLst>
        </pc:spChg>
        <pc:graphicFrameChg chg="mod modGraphic">
          <ac:chgData name="Karina Assiter" userId="af4fc678-4f1a-4b27-b2ea-1a34baba89bb" providerId="ADAL" clId="{0885C011-E37B-4A20-8A8B-D2512EBCEF61}" dt="2024-10-18T16:57:48.251" v="23156" actId="14734"/>
          <ac:graphicFrameMkLst>
            <pc:docMk/>
            <pc:sldMk cId="1707086502" sldId="331"/>
            <ac:graphicFrameMk id="2" creationId="{2DE06376-2DFD-7DCD-B35B-95B32635810C}"/>
          </ac:graphicFrameMkLst>
        </pc:graphicFrameChg>
      </pc:sldChg>
      <pc:sldChg chg="addSp delSp modSp new mod modClrScheme chgLayout">
        <pc:chgData name="Karina Assiter" userId="af4fc678-4f1a-4b27-b2ea-1a34baba89bb" providerId="ADAL" clId="{0885C011-E37B-4A20-8A8B-D2512EBCEF61}" dt="2024-10-18T17:09:53.172" v="23523" actId="20577"/>
        <pc:sldMkLst>
          <pc:docMk/>
          <pc:sldMk cId="2334768491" sldId="332"/>
        </pc:sldMkLst>
        <pc:spChg chg="del mod ord">
          <ac:chgData name="Karina Assiter" userId="af4fc678-4f1a-4b27-b2ea-1a34baba89bb" providerId="ADAL" clId="{0885C011-E37B-4A20-8A8B-D2512EBCEF61}" dt="2024-10-18T17:02:34.776" v="23222" actId="700"/>
          <ac:spMkLst>
            <pc:docMk/>
            <pc:sldMk cId="2334768491" sldId="332"/>
            <ac:spMk id="2" creationId="{DC5B8D2F-44E0-81E2-D1C2-542C104FD352}"/>
          </ac:spMkLst>
        </pc:spChg>
        <pc:spChg chg="del mod ord">
          <ac:chgData name="Karina Assiter" userId="af4fc678-4f1a-4b27-b2ea-1a34baba89bb" providerId="ADAL" clId="{0885C011-E37B-4A20-8A8B-D2512EBCEF61}" dt="2024-10-18T17:02:34.776" v="23222" actId="700"/>
          <ac:spMkLst>
            <pc:docMk/>
            <pc:sldMk cId="2334768491" sldId="332"/>
            <ac:spMk id="3" creationId="{BC651914-4662-CFE2-3170-10B0C45E65B6}"/>
          </ac:spMkLst>
        </pc:spChg>
        <pc:spChg chg="add mod ord">
          <ac:chgData name="Karina Assiter" userId="af4fc678-4f1a-4b27-b2ea-1a34baba89bb" providerId="ADAL" clId="{0885C011-E37B-4A20-8A8B-D2512EBCEF61}" dt="2024-10-18T17:09:53.172" v="23523" actId="20577"/>
          <ac:spMkLst>
            <pc:docMk/>
            <pc:sldMk cId="2334768491" sldId="332"/>
            <ac:spMk id="4" creationId="{24A149DA-124F-67FB-1789-8637BF592EDF}"/>
          </ac:spMkLst>
        </pc:spChg>
        <pc:spChg chg="add mod ord">
          <ac:chgData name="Karina Assiter" userId="af4fc678-4f1a-4b27-b2ea-1a34baba89bb" providerId="ADAL" clId="{0885C011-E37B-4A20-8A8B-D2512EBCEF61}" dt="2024-10-18T17:05:28.727" v="23518" actId="207"/>
          <ac:spMkLst>
            <pc:docMk/>
            <pc:sldMk cId="2334768491" sldId="332"/>
            <ac:spMk id="5" creationId="{808063B0-E15B-1AFE-9DB1-1FB186A16702}"/>
          </ac:spMkLst>
        </pc:spChg>
      </pc:sldChg>
      <pc:sldChg chg="modSp add mod">
        <pc:chgData name="Karina Assiter" userId="af4fc678-4f1a-4b27-b2ea-1a34baba89bb" providerId="ADAL" clId="{0885C011-E37B-4A20-8A8B-D2512EBCEF61}" dt="2024-10-18T17:41:25.766" v="23951" actId="14734"/>
        <pc:sldMkLst>
          <pc:docMk/>
          <pc:sldMk cId="18577199" sldId="333"/>
        </pc:sldMkLst>
        <pc:spChg chg="mod">
          <ac:chgData name="Karina Assiter" userId="af4fc678-4f1a-4b27-b2ea-1a34baba89bb" providerId="ADAL" clId="{0885C011-E37B-4A20-8A8B-D2512EBCEF61}" dt="2024-10-18T17:10:29.683" v="23532" actId="20577"/>
          <ac:spMkLst>
            <pc:docMk/>
            <pc:sldMk cId="18577199" sldId="333"/>
            <ac:spMk id="4" creationId="{6F2DA147-7297-DF0A-E4BE-C9A7BE345B4E}"/>
          </ac:spMkLst>
        </pc:spChg>
        <pc:spChg chg="mod">
          <ac:chgData name="Karina Assiter" userId="af4fc678-4f1a-4b27-b2ea-1a34baba89bb" providerId="ADAL" clId="{0885C011-E37B-4A20-8A8B-D2512EBCEF61}" dt="2024-10-18T17:26:07.955" v="23692" actId="20577"/>
          <ac:spMkLst>
            <pc:docMk/>
            <pc:sldMk cId="18577199" sldId="333"/>
            <ac:spMk id="5" creationId="{83F66AF3-6B27-47E7-1D6A-3FBD4E005EEC}"/>
          </ac:spMkLst>
        </pc:spChg>
        <pc:graphicFrameChg chg="mod modGraphic">
          <ac:chgData name="Karina Assiter" userId="af4fc678-4f1a-4b27-b2ea-1a34baba89bb" providerId="ADAL" clId="{0885C011-E37B-4A20-8A8B-D2512EBCEF61}" dt="2024-10-18T17:41:25.766" v="23951" actId="14734"/>
          <ac:graphicFrameMkLst>
            <pc:docMk/>
            <pc:sldMk cId="18577199" sldId="333"/>
            <ac:graphicFrameMk id="2" creationId="{2DE06376-2DFD-7DCD-B35B-95B32635810C}"/>
          </ac:graphicFrameMkLst>
        </pc:graphicFrameChg>
      </pc:sldChg>
      <pc:sldChg chg="addSp delSp modSp new mod modClrScheme chgLayout">
        <pc:chgData name="Karina Assiter" userId="af4fc678-4f1a-4b27-b2ea-1a34baba89bb" providerId="ADAL" clId="{0885C011-E37B-4A20-8A8B-D2512EBCEF61}" dt="2024-10-18T23:23:37.607" v="23963" actId="20577"/>
        <pc:sldMkLst>
          <pc:docMk/>
          <pc:sldMk cId="1338418595" sldId="334"/>
        </pc:sldMkLst>
        <pc:spChg chg="del mod ord">
          <ac:chgData name="Karina Assiter" userId="af4fc678-4f1a-4b27-b2ea-1a34baba89bb" providerId="ADAL" clId="{0885C011-E37B-4A20-8A8B-D2512EBCEF61}" dt="2024-10-18T23:23:31.386" v="23953" actId="700"/>
          <ac:spMkLst>
            <pc:docMk/>
            <pc:sldMk cId="1338418595" sldId="334"/>
            <ac:spMk id="2" creationId="{4E20A53F-A123-CA0E-9F06-9D82F697976A}"/>
          </ac:spMkLst>
        </pc:spChg>
        <pc:spChg chg="del mod ord">
          <ac:chgData name="Karina Assiter" userId="af4fc678-4f1a-4b27-b2ea-1a34baba89bb" providerId="ADAL" clId="{0885C011-E37B-4A20-8A8B-D2512EBCEF61}" dt="2024-10-18T23:23:31.386" v="23953" actId="700"/>
          <ac:spMkLst>
            <pc:docMk/>
            <pc:sldMk cId="1338418595" sldId="334"/>
            <ac:spMk id="3" creationId="{578EFCC0-ED0C-D445-5D4D-03A56315730A}"/>
          </ac:spMkLst>
        </pc:spChg>
        <pc:spChg chg="add mod ord">
          <ac:chgData name="Karina Assiter" userId="af4fc678-4f1a-4b27-b2ea-1a34baba89bb" providerId="ADAL" clId="{0885C011-E37B-4A20-8A8B-D2512EBCEF61}" dt="2024-10-18T23:23:37.607" v="23963" actId="20577"/>
          <ac:spMkLst>
            <pc:docMk/>
            <pc:sldMk cId="1338418595" sldId="334"/>
            <ac:spMk id="4" creationId="{FB0C044B-FB43-59EC-5B9C-0A15B7ACF430}"/>
          </ac:spMkLst>
        </pc:spChg>
        <pc:spChg chg="add mod ord">
          <ac:chgData name="Karina Assiter" userId="af4fc678-4f1a-4b27-b2ea-1a34baba89bb" providerId="ADAL" clId="{0885C011-E37B-4A20-8A8B-D2512EBCEF61}" dt="2024-10-18T23:23:31.386" v="23953" actId="700"/>
          <ac:spMkLst>
            <pc:docMk/>
            <pc:sldMk cId="1338418595" sldId="334"/>
            <ac:spMk id="5" creationId="{E80D49E5-7553-6819-0D2D-FF0BF6C009C3}"/>
          </ac:spMkLst>
        </pc:spChg>
      </pc:sldChg>
      <pc:sldChg chg="modSp add mod">
        <pc:chgData name="Karina Assiter" userId="af4fc678-4f1a-4b27-b2ea-1a34baba89bb" providerId="ADAL" clId="{0885C011-E37B-4A20-8A8B-D2512EBCEF61}" dt="2024-10-19T00:40:45.449" v="24507" actId="20577"/>
        <pc:sldMkLst>
          <pc:docMk/>
          <pc:sldMk cId="2897059117" sldId="335"/>
        </pc:sldMkLst>
        <pc:spChg chg="mod">
          <ac:chgData name="Karina Assiter" userId="af4fc678-4f1a-4b27-b2ea-1a34baba89bb" providerId="ADAL" clId="{0885C011-E37B-4A20-8A8B-D2512EBCEF61}" dt="2024-10-18T23:25:09.107" v="23974" actId="20577"/>
          <ac:spMkLst>
            <pc:docMk/>
            <pc:sldMk cId="2897059117" sldId="335"/>
            <ac:spMk id="4" creationId="{6F2DA147-7297-DF0A-E4BE-C9A7BE345B4E}"/>
          </ac:spMkLst>
        </pc:spChg>
        <pc:spChg chg="mod">
          <ac:chgData name="Karina Assiter" userId="af4fc678-4f1a-4b27-b2ea-1a34baba89bb" providerId="ADAL" clId="{0885C011-E37B-4A20-8A8B-D2512EBCEF61}" dt="2024-10-18T23:28:47.552" v="24109" actId="20577"/>
          <ac:spMkLst>
            <pc:docMk/>
            <pc:sldMk cId="2897059117" sldId="335"/>
            <ac:spMk id="5" creationId="{83F66AF3-6B27-47E7-1D6A-3FBD4E005EEC}"/>
          </ac:spMkLst>
        </pc:spChg>
        <pc:graphicFrameChg chg="mod modGraphic">
          <ac:chgData name="Karina Assiter" userId="af4fc678-4f1a-4b27-b2ea-1a34baba89bb" providerId="ADAL" clId="{0885C011-E37B-4A20-8A8B-D2512EBCEF61}" dt="2024-10-19T00:40:45.449" v="24507" actId="20577"/>
          <ac:graphicFrameMkLst>
            <pc:docMk/>
            <pc:sldMk cId="2897059117" sldId="335"/>
            <ac:graphicFrameMk id="2" creationId="{2DE06376-2DFD-7DCD-B35B-95B32635810C}"/>
          </ac:graphicFrameMkLst>
        </pc:graphicFrameChg>
      </pc:sldChg>
      <pc:sldChg chg="modSp add mod">
        <pc:chgData name="Karina Assiter" userId="af4fc678-4f1a-4b27-b2ea-1a34baba89bb" providerId="ADAL" clId="{0885C011-E37B-4A20-8A8B-D2512EBCEF61}" dt="2024-10-19T06:10:32.682" v="25104" actId="1035"/>
        <pc:sldMkLst>
          <pc:docMk/>
          <pc:sldMk cId="2242580687" sldId="336"/>
        </pc:sldMkLst>
        <pc:spChg chg="mod">
          <ac:chgData name="Karina Assiter" userId="af4fc678-4f1a-4b27-b2ea-1a34baba89bb" providerId="ADAL" clId="{0885C011-E37B-4A20-8A8B-D2512EBCEF61}" dt="2024-10-19T00:53:28.165" v="24543" actId="20577"/>
          <ac:spMkLst>
            <pc:docMk/>
            <pc:sldMk cId="2242580687" sldId="336"/>
            <ac:spMk id="2" creationId="{93A50822-0ACC-FB88-5116-9779CD59AF5C}"/>
          </ac:spMkLst>
        </pc:spChg>
        <pc:spChg chg="mod">
          <ac:chgData name="Karina Assiter" userId="af4fc678-4f1a-4b27-b2ea-1a34baba89bb" providerId="ADAL" clId="{0885C011-E37B-4A20-8A8B-D2512EBCEF61}" dt="2024-10-19T06:10:32.682" v="25104" actId="1035"/>
          <ac:spMkLst>
            <pc:docMk/>
            <pc:sldMk cId="2242580687" sldId="336"/>
            <ac:spMk id="4" creationId="{3C529EB2-56DC-7B52-EDA9-5CDCB4D4AC10}"/>
          </ac:spMkLst>
        </pc:spChg>
      </pc:sldChg>
      <pc:sldChg chg="modSp new mod">
        <pc:chgData name="Karina Assiter" userId="af4fc678-4f1a-4b27-b2ea-1a34baba89bb" providerId="ADAL" clId="{0885C011-E37B-4A20-8A8B-D2512EBCEF61}" dt="2024-10-19T06:28:53.638" v="25523" actId="27636"/>
        <pc:sldMkLst>
          <pc:docMk/>
          <pc:sldMk cId="3125661161" sldId="337"/>
        </pc:sldMkLst>
        <pc:spChg chg="mod">
          <ac:chgData name="Karina Assiter" userId="af4fc678-4f1a-4b27-b2ea-1a34baba89bb" providerId="ADAL" clId="{0885C011-E37B-4A20-8A8B-D2512EBCEF61}" dt="2024-10-19T06:02:42.629" v="25034" actId="20577"/>
          <ac:spMkLst>
            <pc:docMk/>
            <pc:sldMk cId="3125661161" sldId="337"/>
            <ac:spMk id="2" creationId="{402903A9-663D-0BA2-D799-6F1272E5FE0D}"/>
          </ac:spMkLst>
        </pc:spChg>
        <pc:spChg chg="mod">
          <ac:chgData name="Karina Assiter" userId="af4fc678-4f1a-4b27-b2ea-1a34baba89bb" providerId="ADAL" clId="{0885C011-E37B-4A20-8A8B-D2512EBCEF61}" dt="2024-10-19T06:28:53.638" v="25523" actId="27636"/>
          <ac:spMkLst>
            <pc:docMk/>
            <pc:sldMk cId="3125661161" sldId="337"/>
            <ac:spMk id="3" creationId="{3362C1B4-4E96-60E8-50BC-6C913EEFE774}"/>
          </ac:spMkLst>
        </pc:spChg>
      </pc:sldChg>
      <pc:sldChg chg="modSp new mod">
        <pc:chgData name="Karina Assiter" userId="af4fc678-4f1a-4b27-b2ea-1a34baba89bb" providerId="ADAL" clId="{0885C011-E37B-4A20-8A8B-D2512EBCEF61}" dt="2024-10-19T06:24:56.063" v="25156" actId="20577"/>
        <pc:sldMkLst>
          <pc:docMk/>
          <pc:sldMk cId="75457668" sldId="338"/>
        </pc:sldMkLst>
        <pc:spChg chg="mod">
          <ac:chgData name="Karina Assiter" userId="af4fc678-4f1a-4b27-b2ea-1a34baba89bb" providerId="ADAL" clId="{0885C011-E37B-4A20-8A8B-D2512EBCEF61}" dt="2024-10-19T06:23:27.985" v="25137" actId="20577"/>
          <ac:spMkLst>
            <pc:docMk/>
            <pc:sldMk cId="75457668" sldId="338"/>
            <ac:spMk id="2" creationId="{F6F63F68-2613-2CEE-A08C-68F252F2F7E4}"/>
          </ac:spMkLst>
        </pc:spChg>
        <pc:spChg chg="mod">
          <ac:chgData name="Karina Assiter" userId="af4fc678-4f1a-4b27-b2ea-1a34baba89bb" providerId="ADAL" clId="{0885C011-E37B-4A20-8A8B-D2512EBCEF61}" dt="2024-10-19T06:24:56.063" v="25156" actId="20577"/>
          <ac:spMkLst>
            <pc:docMk/>
            <pc:sldMk cId="75457668" sldId="338"/>
            <ac:spMk id="3" creationId="{6C8B7371-9310-525F-D8D7-F92474AF027B}"/>
          </ac:spMkLst>
        </pc:spChg>
      </pc:sldChg>
      <pc:sldChg chg="modSp new mod">
        <pc:chgData name="Karina Assiter" userId="af4fc678-4f1a-4b27-b2ea-1a34baba89bb" providerId="ADAL" clId="{0885C011-E37B-4A20-8A8B-D2512EBCEF61}" dt="2024-10-19T06:27:14.469" v="25434" actId="20577"/>
        <pc:sldMkLst>
          <pc:docMk/>
          <pc:sldMk cId="2485724670" sldId="339"/>
        </pc:sldMkLst>
        <pc:spChg chg="mod">
          <ac:chgData name="Karina Assiter" userId="af4fc678-4f1a-4b27-b2ea-1a34baba89bb" providerId="ADAL" clId="{0885C011-E37B-4A20-8A8B-D2512EBCEF61}" dt="2024-10-19T06:26:47.684" v="25389" actId="20577"/>
          <ac:spMkLst>
            <pc:docMk/>
            <pc:sldMk cId="2485724670" sldId="339"/>
            <ac:spMk id="2" creationId="{B11601AF-6723-01FC-3502-5D295F4E0637}"/>
          </ac:spMkLst>
        </pc:spChg>
        <pc:spChg chg="mod">
          <ac:chgData name="Karina Assiter" userId="af4fc678-4f1a-4b27-b2ea-1a34baba89bb" providerId="ADAL" clId="{0885C011-E37B-4A20-8A8B-D2512EBCEF61}" dt="2024-10-19T06:27:14.469" v="25434" actId="20577"/>
          <ac:spMkLst>
            <pc:docMk/>
            <pc:sldMk cId="2485724670" sldId="339"/>
            <ac:spMk id="3" creationId="{339BC868-892F-64CF-A3DF-5DCB1D51B915}"/>
          </ac:spMkLst>
        </pc:spChg>
      </pc:sldChg>
      <pc:sldChg chg="modSp new mod">
        <pc:chgData name="Karina Assiter" userId="af4fc678-4f1a-4b27-b2ea-1a34baba89bb" providerId="ADAL" clId="{0885C011-E37B-4A20-8A8B-D2512EBCEF61}" dt="2024-10-19T06:27:30.766" v="25460" actId="20577"/>
        <pc:sldMkLst>
          <pc:docMk/>
          <pc:sldMk cId="3234127474" sldId="340"/>
        </pc:sldMkLst>
        <pc:spChg chg="mod">
          <ac:chgData name="Karina Assiter" userId="af4fc678-4f1a-4b27-b2ea-1a34baba89bb" providerId="ADAL" clId="{0885C011-E37B-4A20-8A8B-D2512EBCEF61}" dt="2024-10-19T06:27:30.766" v="25460" actId="20577"/>
          <ac:spMkLst>
            <pc:docMk/>
            <pc:sldMk cId="3234127474" sldId="340"/>
            <ac:spMk id="2" creationId="{2F189196-B597-A321-B889-30F90DF5399A}"/>
          </ac:spMkLst>
        </pc:spChg>
      </pc:sldChg>
      <pc:sldMasterChg chg="modSp mod modSldLayout">
        <pc:chgData name="Karina Assiter" userId="af4fc678-4f1a-4b27-b2ea-1a34baba89bb" providerId="ADAL" clId="{0885C011-E37B-4A20-8A8B-D2512EBCEF61}" dt="2024-10-14T01:26:38.210" v="5301" actId="14100"/>
        <pc:sldMasterMkLst>
          <pc:docMk/>
          <pc:sldMasterMk cId="2813162115" sldId="2147483806"/>
        </pc:sldMasterMkLst>
        <pc:spChg chg="mod">
          <ac:chgData name="Karina Assiter" userId="af4fc678-4f1a-4b27-b2ea-1a34baba89bb" providerId="ADAL" clId="{0885C011-E37B-4A20-8A8B-D2512EBCEF61}" dt="2024-10-13T19:09:07.686" v="609" actId="14100"/>
          <ac:spMkLst>
            <pc:docMk/>
            <pc:sldMasterMk cId="2813162115" sldId="2147483806"/>
            <ac:spMk id="3" creationId="{00000000-0000-0000-0000-000000000000}"/>
          </ac:spMkLst>
        </pc:spChg>
        <pc:spChg chg="mod">
          <ac:chgData name="Karina Assiter" userId="af4fc678-4f1a-4b27-b2ea-1a34baba89bb" providerId="ADAL" clId="{0885C011-E37B-4A20-8A8B-D2512EBCEF61}" dt="2024-10-13T19:08:57.923" v="608" actId="1036"/>
          <ac:spMkLst>
            <pc:docMk/>
            <pc:sldMasterMk cId="2813162115" sldId="2147483806"/>
            <ac:spMk id="4" creationId="{00000000-0000-0000-0000-000000000000}"/>
          </ac:spMkLst>
        </pc:spChg>
        <pc:spChg chg="mod">
          <ac:chgData name="Karina Assiter" userId="af4fc678-4f1a-4b27-b2ea-1a34baba89bb" providerId="ADAL" clId="{0885C011-E37B-4A20-8A8B-D2512EBCEF61}" dt="2024-10-13T19:08:57.923" v="608" actId="1036"/>
          <ac:spMkLst>
            <pc:docMk/>
            <pc:sldMasterMk cId="2813162115" sldId="2147483806"/>
            <ac:spMk id="5" creationId="{00000000-0000-0000-0000-000000000000}"/>
          </ac:spMkLst>
        </pc:spChg>
        <pc:spChg chg="mod">
          <ac:chgData name="Karina Assiter" userId="af4fc678-4f1a-4b27-b2ea-1a34baba89bb" providerId="ADAL" clId="{0885C011-E37B-4A20-8A8B-D2512EBCEF61}" dt="2024-10-13T19:08:57.923" v="608" actId="1036"/>
          <ac:spMkLst>
            <pc:docMk/>
            <pc:sldMasterMk cId="2813162115" sldId="2147483806"/>
            <ac:spMk id="6" creationId="{00000000-0000-0000-0000-000000000000}"/>
          </ac:spMkLst>
        </pc:spChg>
        <pc:picChg chg="mod">
          <ac:chgData name="Karina Assiter" userId="af4fc678-4f1a-4b27-b2ea-1a34baba89bb" providerId="ADAL" clId="{0885C011-E37B-4A20-8A8B-D2512EBCEF61}" dt="2024-10-13T19:08:31.742" v="574" actId="1035"/>
          <ac:picMkLst>
            <pc:docMk/>
            <pc:sldMasterMk cId="2813162115" sldId="2147483806"/>
            <ac:picMk id="7" creationId="{00000000-0000-0000-0000-000000000000}"/>
          </ac:picMkLst>
        </pc:picChg>
        <pc:sldLayoutChg chg="modSp mod">
          <pc:chgData name="Karina Assiter" userId="af4fc678-4f1a-4b27-b2ea-1a34baba89bb" providerId="ADAL" clId="{0885C011-E37B-4A20-8A8B-D2512EBCEF61}" dt="2024-10-13T19:09:31.213" v="634" actId="14100"/>
          <pc:sldLayoutMkLst>
            <pc:docMk/>
            <pc:sldMasterMk cId="2813162115" sldId="2147483806"/>
            <pc:sldLayoutMk cId="2278526937" sldId="2147483808"/>
          </pc:sldLayoutMkLst>
          <pc:spChg chg="mod">
            <ac:chgData name="Karina Assiter" userId="af4fc678-4f1a-4b27-b2ea-1a34baba89bb" providerId="ADAL" clId="{0885C011-E37B-4A20-8A8B-D2512EBCEF61}" dt="2024-10-13T19:09:31.213" v="634" actId="14100"/>
            <ac:spMkLst>
              <pc:docMk/>
              <pc:sldMasterMk cId="2813162115" sldId="2147483806"/>
              <pc:sldLayoutMk cId="2278526937" sldId="2147483808"/>
              <ac:spMk id="3" creationId="{00000000-0000-0000-0000-000000000000}"/>
            </ac:spMkLst>
          </pc:spChg>
          <pc:spChg chg="mod">
            <ac:chgData name="Karina Assiter" userId="af4fc678-4f1a-4b27-b2ea-1a34baba89bb" providerId="ADAL" clId="{0885C011-E37B-4A20-8A8B-D2512EBCEF61}" dt="2024-10-13T19:09:27.735" v="633" actId="1036"/>
            <ac:spMkLst>
              <pc:docMk/>
              <pc:sldMasterMk cId="2813162115" sldId="2147483806"/>
              <pc:sldLayoutMk cId="2278526937" sldId="2147483808"/>
              <ac:spMk id="4" creationId="{00000000-0000-0000-0000-000000000000}"/>
            </ac:spMkLst>
          </pc:spChg>
          <pc:spChg chg="mod">
            <ac:chgData name="Karina Assiter" userId="af4fc678-4f1a-4b27-b2ea-1a34baba89bb" providerId="ADAL" clId="{0885C011-E37B-4A20-8A8B-D2512EBCEF61}" dt="2024-10-13T19:09:27.735" v="633" actId="1036"/>
            <ac:spMkLst>
              <pc:docMk/>
              <pc:sldMasterMk cId="2813162115" sldId="2147483806"/>
              <pc:sldLayoutMk cId="2278526937" sldId="2147483808"/>
              <ac:spMk id="5" creationId="{00000000-0000-0000-0000-000000000000}"/>
            </ac:spMkLst>
          </pc:spChg>
          <pc:spChg chg="mod">
            <ac:chgData name="Karina Assiter" userId="af4fc678-4f1a-4b27-b2ea-1a34baba89bb" providerId="ADAL" clId="{0885C011-E37B-4A20-8A8B-D2512EBCEF61}" dt="2024-10-13T19:09:27.735" v="633" actId="1036"/>
            <ac:spMkLst>
              <pc:docMk/>
              <pc:sldMasterMk cId="2813162115" sldId="2147483806"/>
              <pc:sldLayoutMk cId="2278526937" sldId="2147483808"/>
              <ac:spMk id="6" creationId="{00000000-0000-0000-0000-000000000000}"/>
            </ac:spMkLst>
          </pc:spChg>
        </pc:sldLayoutChg>
        <pc:sldLayoutChg chg="modSp mod">
          <pc:chgData name="Karina Assiter" userId="af4fc678-4f1a-4b27-b2ea-1a34baba89bb" providerId="ADAL" clId="{0885C011-E37B-4A20-8A8B-D2512EBCEF61}" dt="2024-10-14T01:26:38.210" v="5301" actId="14100"/>
          <pc:sldLayoutMkLst>
            <pc:docMk/>
            <pc:sldMasterMk cId="2813162115" sldId="2147483806"/>
            <pc:sldLayoutMk cId="532375769" sldId="2147483812"/>
          </pc:sldLayoutMkLst>
          <pc:spChg chg="mod">
            <ac:chgData name="Karina Assiter" userId="af4fc678-4f1a-4b27-b2ea-1a34baba89bb" providerId="ADAL" clId="{0885C011-E37B-4A20-8A8B-D2512EBCEF61}" dt="2024-10-14T01:26:38.210" v="5301" actId="14100"/>
            <ac:spMkLst>
              <pc:docMk/>
              <pc:sldMasterMk cId="2813162115" sldId="2147483806"/>
              <pc:sldLayoutMk cId="532375769" sldId="2147483812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2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622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611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6385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48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54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178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598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05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71147"/>
            <a:ext cx="10898187" cy="1011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82688"/>
            <a:ext cx="10898188" cy="5148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330951"/>
            <a:ext cx="2743200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330950"/>
            <a:ext cx="62393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633094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269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8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47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251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6373"/>
            <a:ext cx="9905998" cy="6384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752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2" y="171147"/>
            <a:ext cx="9905998" cy="1011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192213"/>
            <a:ext cx="9905999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62452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624522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624522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2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siterk/D3-Tutorial-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d3j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siterk/D3-Tutorial-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bleau.com/learn/articles/data-visualizati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" TargetMode="External"/><Relationship Id="rId2" Type="http://schemas.openxmlformats.org/officeDocument/2006/relationships/hyperlink" Target="https://d3js.or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d3/gallery" TargetMode="External"/><Relationship Id="rId2" Type="http://schemas.openxmlformats.org/officeDocument/2006/relationships/hyperlink" Target="https://youtu.be/C4t6qfHZ6Tw?si=cVHybX2AsNbzgI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3-graph-gallery.com/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C1CAB1-D8C0-9445-E80B-989F16DB2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D3  : Creating Interactive Visualizations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243C483-5A5A-B3B3-8200-C03D12617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Karina Assiter, Ph.D.</a:t>
            </a:r>
          </a:p>
          <a:p>
            <a:r>
              <a:rPr lang="en-US" dirty="0"/>
              <a:t>33</a:t>
            </a:r>
            <a:r>
              <a:rPr lang="en-US" baseline="30000" dirty="0"/>
              <a:t>rd</a:t>
            </a:r>
            <a:r>
              <a:rPr lang="en-US" dirty="0"/>
              <a:t> Annual CCSC Rocky mountain Conference</a:t>
            </a:r>
          </a:p>
          <a:p>
            <a:r>
              <a:rPr lang="en-US" dirty="0"/>
              <a:t>October 18 – 19,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6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D48C-90DB-A72E-6BCB-FE328D23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(Document object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E1C7-790B-9775-120E-40F87BA5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Hierarchical structure of HTML </a:t>
            </a:r>
            <a:r>
              <a:rPr lang="en-US" dirty="0"/>
              <a:t>(parents, children, siblings, ancestors, </a:t>
            </a:r>
            <a:r>
              <a:rPr lang="en-US" dirty="0" err="1"/>
              <a:t>descendents</a:t>
            </a:r>
            <a:r>
              <a:rPr lang="en-US" dirty="0"/>
              <a:t>)</a:t>
            </a:r>
          </a:p>
          <a:p>
            <a:r>
              <a:rPr lang="en-US" dirty="0"/>
              <a:t>Illustration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E5E19-6FFA-3463-5A6D-F60B25E1828D}"/>
              </a:ext>
            </a:extLst>
          </p:cNvPr>
          <p:cNvSpPr txBox="1"/>
          <p:nvPr/>
        </p:nvSpPr>
        <p:spPr>
          <a:xfrm>
            <a:off x="1472040" y="2250327"/>
            <a:ext cx="474472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 &lt;head&gt;</a:t>
            </a:r>
          </a:p>
          <a:p>
            <a:r>
              <a:rPr lang="en-US" dirty="0"/>
              <a:t>      &lt;title&gt;</a:t>
            </a:r>
            <a:r>
              <a:rPr lang="en-US" dirty="0">
                <a:solidFill>
                  <a:srgbClr val="C00000"/>
                </a:solidFill>
              </a:rPr>
              <a:t>Page title</a:t>
            </a:r>
            <a:r>
              <a:rPr lang="en-US" dirty="0"/>
              <a:t>&lt;/title&gt;</a:t>
            </a:r>
          </a:p>
          <a:p>
            <a:r>
              <a:rPr lang="en-US" dirty="0"/>
              <a:t>   &lt;/head&gt; </a:t>
            </a:r>
          </a:p>
          <a:p>
            <a:r>
              <a:rPr lang="en-US" dirty="0"/>
              <a:t>   &lt;body&gt;</a:t>
            </a:r>
          </a:p>
          <a:p>
            <a:r>
              <a:rPr lang="en-US" dirty="0"/>
              <a:t>         &lt;h1&gt;</a:t>
            </a:r>
            <a:r>
              <a:rPr lang="en-US" dirty="0">
                <a:solidFill>
                  <a:srgbClr val="C00000"/>
                </a:solidFill>
              </a:rPr>
              <a:t>Page Title</a:t>
            </a:r>
            <a:r>
              <a:rPr lang="en-US" dirty="0"/>
              <a:t>&lt;/h1&gt;</a:t>
            </a:r>
          </a:p>
          <a:p>
            <a:r>
              <a:rPr lang="en-US" dirty="0"/>
              <a:t>         &lt;p&gt;</a:t>
            </a:r>
            <a:r>
              <a:rPr lang="en-US" dirty="0">
                <a:solidFill>
                  <a:srgbClr val="C00000"/>
                </a:solidFill>
              </a:rPr>
              <a:t>This is an interesting paragraph</a:t>
            </a:r>
            <a:r>
              <a:rPr lang="en-US" dirty="0"/>
              <a:t>.&lt;/&gt;</a:t>
            </a:r>
          </a:p>
          <a:p>
            <a:r>
              <a:rPr lang="en-US" dirty="0"/>
              <a:t>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D2BA6-40E1-9F68-CD9F-BD47ED0B0B0F}"/>
              </a:ext>
            </a:extLst>
          </p:cNvPr>
          <p:cNvSpPr txBox="1"/>
          <p:nvPr/>
        </p:nvSpPr>
        <p:spPr>
          <a:xfrm>
            <a:off x="8499744" y="1788662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BFADC-53D0-C13F-DC4A-136157A69CD9}"/>
              </a:ext>
            </a:extLst>
          </p:cNvPr>
          <p:cNvSpPr txBox="1"/>
          <p:nvPr/>
        </p:nvSpPr>
        <p:spPr>
          <a:xfrm>
            <a:off x="9784242" y="3025279"/>
            <a:ext cx="82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70D54-57A7-FA6D-2B63-91582F19589F}"/>
              </a:ext>
            </a:extLst>
          </p:cNvPr>
          <p:cNvSpPr txBox="1"/>
          <p:nvPr/>
        </p:nvSpPr>
        <p:spPr>
          <a:xfrm>
            <a:off x="6990081" y="2970092"/>
            <a:ext cx="98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57D4A-4483-91FB-11A5-98A2AB3AAF70}"/>
              </a:ext>
            </a:extLst>
          </p:cNvPr>
          <p:cNvSpPr txBox="1"/>
          <p:nvPr/>
        </p:nvSpPr>
        <p:spPr>
          <a:xfrm>
            <a:off x="8593393" y="4193085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0DDBF-7BCF-392F-B389-9480CC4594F1}"/>
              </a:ext>
            </a:extLst>
          </p:cNvPr>
          <p:cNvSpPr txBox="1"/>
          <p:nvPr/>
        </p:nvSpPr>
        <p:spPr>
          <a:xfrm>
            <a:off x="7160264" y="4288001"/>
            <a:ext cx="639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FFF2E-C233-D3A8-F887-DA018FBFDE85}"/>
              </a:ext>
            </a:extLst>
          </p:cNvPr>
          <p:cNvSpPr txBox="1"/>
          <p:nvPr/>
        </p:nvSpPr>
        <p:spPr>
          <a:xfrm>
            <a:off x="11416663" y="41732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133C5E-15E5-5625-FE36-945DEA29B58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7480224" y="2250327"/>
            <a:ext cx="1357113" cy="71976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56988E-E242-E463-DC46-1849FBB7D25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837337" y="2250327"/>
            <a:ext cx="1358460" cy="7749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6171F1-274D-DC53-5425-C097244C41EF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7480224" y="3431757"/>
            <a:ext cx="0" cy="85624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39D3C-E892-690E-DCF7-C139BA19EC4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838011" y="3472839"/>
            <a:ext cx="1357786" cy="72024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3744EA-1D4F-57FF-C73F-7A85E020DA8E}"/>
              </a:ext>
            </a:extLst>
          </p:cNvPr>
          <p:cNvCxnSpPr>
            <a:cxnSpLocks/>
          </p:cNvCxnSpPr>
          <p:nvPr/>
        </p:nvCxnSpPr>
        <p:spPr>
          <a:xfrm>
            <a:off x="10195797" y="3472839"/>
            <a:ext cx="1358460" cy="774952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953C2B0-5B9E-140F-AC9E-AE1439C02813}"/>
              </a:ext>
            </a:extLst>
          </p:cNvPr>
          <p:cNvSpPr/>
          <p:nvPr/>
        </p:nvSpPr>
        <p:spPr>
          <a:xfrm>
            <a:off x="10074842" y="1857473"/>
            <a:ext cx="1863158" cy="612648"/>
          </a:xfrm>
          <a:prstGeom prst="wedgeRectCallout">
            <a:avLst>
              <a:gd name="adj1" fmla="val -95585"/>
              <a:gd name="adj2" fmla="val -237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 of head &amp; body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81A660A-88EF-B50C-3ABE-9224B5069D17}"/>
              </a:ext>
            </a:extLst>
          </p:cNvPr>
          <p:cNvSpPr/>
          <p:nvPr/>
        </p:nvSpPr>
        <p:spPr>
          <a:xfrm>
            <a:off x="11109556" y="3122676"/>
            <a:ext cx="968798" cy="612648"/>
          </a:xfrm>
          <a:prstGeom prst="wedgeRectCallout">
            <a:avLst>
              <a:gd name="adj1" fmla="val -95585"/>
              <a:gd name="adj2" fmla="val -237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Sibling of head</a:t>
            </a:r>
          </a:p>
        </p:txBody>
      </p:sp>
    </p:spTree>
    <p:extLst>
      <p:ext uri="{BB962C8B-B14F-4D97-AF65-F5344CB8AC3E}">
        <p14:creationId xmlns:p14="http://schemas.microsoft.com/office/powerpoint/2010/main" val="219138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9115-3056-4504-FA63-2E2F652D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to view DOM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582D4-1DE6-EFB4-4CC7-CD7C9A077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1" y="1070927"/>
            <a:ext cx="10430829" cy="554137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DDE6FA-F667-3A12-80BD-94778D1C86B5}"/>
              </a:ext>
            </a:extLst>
          </p:cNvPr>
          <p:cNvSpPr/>
          <p:nvPr/>
        </p:nvSpPr>
        <p:spPr>
          <a:xfrm>
            <a:off x="11257278" y="1316155"/>
            <a:ext cx="375922" cy="32976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6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9A8B-9C4B-5C9F-3312-AF8AE3C8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to view DOM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BB091-8417-3A5D-2DEB-9F89DF58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4" y="1056639"/>
            <a:ext cx="10365594" cy="550672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D063A6-E275-0378-2331-E18FD9593E5D}"/>
              </a:ext>
            </a:extLst>
          </p:cNvPr>
          <p:cNvSpPr/>
          <p:nvPr/>
        </p:nvSpPr>
        <p:spPr>
          <a:xfrm>
            <a:off x="7975600" y="6071035"/>
            <a:ext cx="1564640" cy="3099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E70750-826E-8389-65A0-9C167AFE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554" y="1056640"/>
            <a:ext cx="10365594" cy="550672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BADA23-5BFE-9645-0F9E-C22937E12275}"/>
              </a:ext>
            </a:extLst>
          </p:cNvPr>
          <p:cNvSpPr/>
          <p:nvPr/>
        </p:nvSpPr>
        <p:spPr>
          <a:xfrm>
            <a:off x="9540240" y="5085515"/>
            <a:ext cx="2048908" cy="3099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9A8B-9C4B-5C9F-3312-AF8AE3C8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to view DOM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BB091-8417-3A5D-2DEB-9F89DF58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54" y="1056639"/>
            <a:ext cx="10365594" cy="550672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D063A6-E275-0378-2331-E18FD9593E5D}"/>
              </a:ext>
            </a:extLst>
          </p:cNvPr>
          <p:cNvSpPr/>
          <p:nvPr/>
        </p:nvSpPr>
        <p:spPr>
          <a:xfrm>
            <a:off x="7975600" y="6071035"/>
            <a:ext cx="1564640" cy="3099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3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9E51-2F1F-D692-03AF-20C8F663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to view DOM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09AF05-F4AB-446C-299B-4AE6B7CF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80" y="1066798"/>
            <a:ext cx="10346469" cy="549656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9CEE626-06B6-9825-07B2-2CB47633C249}"/>
              </a:ext>
            </a:extLst>
          </p:cNvPr>
          <p:cNvSpPr/>
          <p:nvPr/>
        </p:nvSpPr>
        <p:spPr>
          <a:xfrm>
            <a:off x="4529771" y="1559995"/>
            <a:ext cx="580709" cy="2891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BBC200C-F65D-0A76-2169-E969CF8E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50" y="1073943"/>
            <a:ext cx="9573259" cy="5455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5340A-98D6-47C4-4E18-BD97C9D6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 to view DOM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D8CA4-1D3F-C900-B509-0A3F1FF02859}"/>
              </a:ext>
            </a:extLst>
          </p:cNvPr>
          <p:cNvSpPr/>
          <p:nvPr/>
        </p:nvSpPr>
        <p:spPr>
          <a:xfrm>
            <a:off x="5119051" y="1539675"/>
            <a:ext cx="580709" cy="2891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11AA79-F281-9490-8C55-5E83F53A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1147"/>
            <a:ext cx="10898187" cy="1011541"/>
          </a:xfrm>
        </p:spPr>
        <p:txBody>
          <a:bodyPr/>
          <a:lstStyle/>
          <a:p>
            <a:r>
              <a:rPr lang="en-US" dirty="0"/>
              <a:t>CSS (Cascading Style sheets)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625D-ECB8-11CA-ACA8-D9857E18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2688"/>
            <a:ext cx="10898188" cy="51482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Style</a:t>
            </a:r>
            <a:r>
              <a:rPr lang="en-US" dirty="0"/>
              <a:t> the visual presentation of DOM elements</a:t>
            </a:r>
          </a:p>
          <a:p>
            <a:pPr lvl="1"/>
            <a:endParaRPr lang="en-US" dirty="0"/>
          </a:p>
          <a:p>
            <a:r>
              <a:rPr lang="en-US" dirty="0"/>
              <a:t>Consist of selectors &amp; properties  </a:t>
            </a:r>
          </a:p>
          <a:p>
            <a:pPr lvl="1"/>
            <a:r>
              <a:rPr lang="en-US" dirty="0"/>
              <a:t>Syntax 				Example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Categories of selectors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Type</a:t>
            </a:r>
            <a:r>
              <a:rPr lang="en-US" dirty="0"/>
              <a:t> : h1, p, strong, </a:t>
            </a:r>
            <a:r>
              <a:rPr lang="en-US" dirty="0" err="1"/>
              <a:t>em</a:t>
            </a:r>
            <a:r>
              <a:rPr lang="en-US" dirty="0"/>
              <a:t>, div, etc..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Descendent:  </a:t>
            </a:r>
            <a:r>
              <a:rPr lang="en-US" dirty="0"/>
              <a:t>h1 </a:t>
            </a:r>
            <a:r>
              <a:rPr lang="en-US" dirty="0" err="1"/>
              <a:t>em</a:t>
            </a:r>
            <a:r>
              <a:rPr lang="en-US" dirty="0"/>
              <a:t>, div p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Class</a:t>
            </a:r>
            <a:r>
              <a:rPr lang="en-US" dirty="0"/>
              <a:t>:  .caption, .</a:t>
            </a:r>
            <a:r>
              <a:rPr lang="en-US" dirty="0" err="1"/>
              <a:t>bar.highlight</a:t>
            </a:r>
            <a:r>
              <a:rPr lang="en-US" dirty="0"/>
              <a:t>,</a:t>
            </a:r>
          </a:p>
          <a:p>
            <a:pPr lvl="1"/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ID</a:t>
            </a:r>
            <a:r>
              <a:rPr lang="en-US" dirty="0"/>
              <a:t>: #header, #nav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13A0B-A88B-32A5-69FF-D459A2D62106}"/>
              </a:ext>
            </a:extLst>
          </p:cNvPr>
          <p:cNvSpPr txBox="1"/>
          <p:nvPr/>
        </p:nvSpPr>
        <p:spPr>
          <a:xfrm>
            <a:off x="2702727" y="2775385"/>
            <a:ext cx="223503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selector</a:t>
            </a:r>
            <a:r>
              <a:rPr lang="en-US" dirty="0"/>
              <a:t> { 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5"/>
                </a:solidFill>
              </a:rPr>
              <a:t>property</a:t>
            </a:r>
            <a:r>
              <a:rPr lang="en-US" dirty="0"/>
              <a:t>: value;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chemeClr val="accent5"/>
                </a:solidFill>
              </a:rPr>
              <a:t>property</a:t>
            </a:r>
            <a:r>
              <a:rPr lang="en-US" dirty="0"/>
              <a:t>: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6DD12-BB83-03B9-2AE2-36F3C3181AC8}"/>
              </a:ext>
            </a:extLst>
          </p:cNvPr>
          <p:cNvSpPr txBox="1"/>
          <p:nvPr/>
        </p:nvSpPr>
        <p:spPr>
          <a:xfrm>
            <a:off x="6756567" y="2775385"/>
            <a:ext cx="223503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p,</a:t>
            </a:r>
          </a:p>
          <a:p>
            <a:r>
              <a:rPr lang="en-US" b="1" dirty="0"/>
              <a:t>li </a:t>
            </a:r>
            <a:r>
              <a:rPr lang="en-US" dirty="0"/>
              <a:t>{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font-size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12px</a:t>
            </a:r>
            <a:r>
              <a:rPr lang="en-US" dirty="0"/>
              <a:t>;  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line-height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14px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280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11AA79-F281-9490-8C55-5E83F53A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1147"/>
            <a:ext cx="10898187" cy="1011541"/>
          </a:xfrm>
        </p:spPr>
        <p:txBody>
          <a:bodyPr/>
          <a:lstStyle/>
          <a:p>
            <a:r>
              <a:rPr lang="en-US" dirty="0"/>
              <a:t>Three ways to apply CSS rules to HTML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625D-ECB8-11CA-ACA8-D9857E18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2688"/>
            <a:ext cx="10898188" cy="514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Embed </a:t>
            </a:r>
            <a:r>
              <a:rPr lang="en-US" dirty="0"/>
              <a:t>CSS in your HTML head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13A0B-A88B-32A5-69FF-D459A2D62106}"/>
              </a:ext>
            </a:extLst>
          </p:cNvPr>
          <p:cNvSpPr txBox="1"/>
          <p:nvPr/>
        </p:nvSpPr>
        <p:spPr>
          <a:xfrm>
            <a:off x="1422567" y="1698425"/>
            <a:ext cx="5069673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&lt;head&gt; </a:t>
            </a:r>
          </a:p>
          <a:p>
            <a:pPr lvl="1"/>
            <a:r>
              <a:rPr lang="en-US" dirty="0"/>
              <a:t>  	&lt;style type=“</a:t>
            </a:r>
            <a:r>
              <a:rPr lang="en-US" dirty="0">
                <a:solidFill>
                  <a:srgbClr val="C00000"/>
                </a:solidFill>
              </a:rPr>
              <a:t>text/</a:t>
            </a:r>
            <a:r>
              <a:rPr lang="en-US" dirty="0" err="1">
                <a:solidFill>
                  <a:srgbClr val="C00000"/>
                </a:solidFill>
              </a:rPr>
              <a:t>css</a:t>
            </a:r>
            <a:r>
              <a:rPr lang="en-US" dirty="0"/>
              <a:t>”&gt;</a:t>
            </a:r>
          </a:p>
          <a:p>
            <a:pPr lvl="3"/>
            <a:r>
              <a:rPr lang="en-US" dirty="0"/>
              <a:t>p { </a:t>
            </a:r>
          </a:p>
          <a:p>
            <a:pPr lvl="3"/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font-size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24px</a:t>
            </a:r>
            <a:r>
              <a:rPr lang="en-US" dirty="0"/>
              <a:t>;   </a:t>
            </a:r>
          </a:p>
          <a:p>
            <a:pPr lvl="3"/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font-weight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bold</a:t>
            </a:r>
            <a:r>
              <a:rPr lang="en-US" dirty="0"/>
              <a:t>;</a:t>
            </a:r>
          </a:p>
          <a:p>
            <a:pPr lvl="3"/>
            <a:r>
              <a:rPr lang="en-US" dirty="0">
                <a:solidFill>
                  <a:schemeClr val="accent5"/>
                </a:solidFill>
              </a:rPr>
              <a:t>    background-color: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red</a:t>
            </a:r>
            <a:r>
              <a:rPr lang="en-US" dirty="0"/>
              <a:t>;   </a:t>
            </a:r>
          </a:p>
          <a:p>
            <a:pPr lvl="3"/>
            <a:r>
              <a:rPr lang="en-US" dirty="0"/>
              <a:t>    </a:t>
            </a:r>
            <a:r>
              <a:rPr lang="en-US" dirty="0">
                <a:solidFill>
                  <a:schemeClr val="accent5"/>
                </a:solidFill>
              </a:rPr>
              <a:t>color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white;</a:t>
            </a:r>
            <a:endParaRPr lang="en-US" dirty="0"/>
          </a:p>
          <a:p>
            <a:pPr lvl="3"/>
            <a:r>
              <a:rPr lang="en-US" dirty="0"/>
              <a:t>}</a:t>
            </a:r>
          </a:p>
          <a:p>
            <a:pPr lvl="1"/>
            <a:r>
              <a:rPr lang="en-US" dirty="0"/>
              <a:t>	&lt;/style&gt; </a:t>
            </a:r>
          </a:p>
          <a:p>
            <a:pPr lvl="1"/>
            <a:r>
              <a:rPr lang="en-US" dirty="0"/>
              <a:t>&lt;/head&gt;</a:t>
            </a:r>
          </a:p>
          <a:p>
            <a:pPr lvl="1"/>
            <a:r>
              <a:rPr lang="en-US" dirty="0"/>
              <a:t>&lt;body&gt;</a:t>
            </a:r>
          </a:p>
          <a:p>
            <a:pPr lvl="2"/>
            <a:r>
              <a:rPr lang="en-US" dirty="0"/>
              <a:t>&lt;p&gt;Does this paragraph have style?&lt;/p&gt;</a:t>
            </a:r>
          </a:p>
          <a:p>
            <a:pPr lvl="1"/>
            <a:r>
              <a:rPr lang="en-US" dirty="0"/>
              <a:t>&lt;/body&gt;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C8B9-17EB-6102-7D96-4B40EF4B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507" y="1698425"/>
            <a:ext cx="5352826" cy="317260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8A0B30-AB70-7E27-672C-EDBBE77CF5F0}"/>
              </a:ext>
            </a:extLst>
          </p:cNvPr>
          <p:cNvSpPr/>
          <p:nvPr/>
        </p:nvSpPr>
        <p:spPr>
          <a:xfrm>
            <a:off x="2182811" y="2301675"/>
            <a:ext cx="3588069" cy="219920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11AA79-F281-9490-8C55-5E83F53A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1147"/>
            <a:ext cx="10898187" cy="1011541"/>
          </a:xfrm>
        </p:spPr>
        <p:txBody>
          <a:bodyPr/>
          <a:lstStyle/>
          <a:p>
            <a:r>
              <a:rPr lang="en-US" dirty="0"/>
              <a:t>Three ways to apply CSS rules to HTML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625D-ECB8-11CA-ACA8-D9857E18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2688"/>
            <a:ext cx="10898188" cy="514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External</a:t>
            </a:r>
            <a:r>
              <a:rPr lang="en-US" dirty="0"/>
              <a:t> style sheet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13A0B-A88B-32A5-69FF-D459A2D62106}"/>
              </a:ext>
            </a:extLst>
          </p:cNvPr>
          <p:cNvSpPr txBox="1"/>
          <p:nvPr/>
        </p:nvSpPr>
        <p:spPr>
          <a:xfrm>
            <a:off x="1422567" y="1698425"/>
            <a:ext cx="597391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pPr lvl="1"/>
            <a:r>
              <a:rPr lang="en-US" dirty="0"/>
              <a:t>&lt;head&gt; </a:t>
            </a:r>
          </a:p>
          <a:p>
            <a:pPr lvl="1"/>
            <a:r>
              <a:rPr lang="en-US" dirty="0"/>
              <a:t>  	&lt;link </a:t>
            </a:r>
            <a:r>
              <a:rPr lang="en-US" dirty="0" err="1"/>
              <a:t>rel</a:t>
            </a:r>
            <a:r>
              <a:rPr lang="en-US" dirty="0"/>
              <a:t>=“</a:t>
            </a:r>
            <a:r>
              <a:rPr lang="en-US" dirty="0">
                <a:solidFill>
                  <a:srgbClr val="C00000"/>
                </a:solidFill>
              </a:rPr>
              <a:t>stylesheet</a:t>
            </a:r>
            <a:r>
              <a:rPr lang="en-US" dirty="0"/>
              <a:t>” </a:t>
            </a:r>
            <a:r>
              <a:rPr lang="en-US" dirty="0" err="1"/>
              <a:t>href</a:t>
            </a:r>
            <a:r>
              <a:rPr lang="en-US" dirty="0"/>
              <a:t>=“</a:t>
            </a:r>
            <a:r>
              <a:rPr lang="en-US" dirty="0">
                <a:solidFill>
                  <a:srgbClr val="C00000"/>
                </a:solidFill>
              </a:rPr>
              <a:t>style.css</a:t>
            </a:r>
            <a:r>
              <a:rPr lang="en-US" dirty="0"/>
              <a:t>”&gt; </a:t>
            </a:r>
          </a:p>
          <a:p>
            <a:pPr lvl="1"/>
            <a:r>
              <a:rPr lang="en-US" dirty="0"/>
              <a:t>&lt;/head&gt;</a:t>
            </a:r>
          </a:p>
          <a:p>
            <a:pPr lvl="1"/>
            <a:r>
              <a:rPr lang="en-US" dirty="0"/>
              <a:t>&lt;body&gt;</a:t>
            </a:r>
          </a:p>
          <a:p>
            <a:pPr lvl="2"/>
            <a:r>
              <a:rPr lang="en-US" dirty="0"/>
              <a:t>&lt;p&gt;Does this paragraph have style?&lt;/p&gt;</a:t>
            </a:r>
          </a:p>
          <a:p>
            <a:pPr lvl="1"/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E29620-EA5A-7886-FFCD-AED0CF57E8AB}"/>
              </a:ext>
            </a:extLst>
          </p:cNvPr>
          <p:cNvSpPr/>
          <p:nvPr/>
        </p:nvSpPr>
        <p:spPr>
          <a:xfrm>
            <a:off x="4885371" y="2494715"/>
            <a:ext cx="1027749" cy="44152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74B65DA-9B8E-CC59-1EF8-86F19808D27B}"/>
              </a:ext>
            </a:extLst>
          </p:cNvPr>
          <p:cNvSpPr/>
          <p:nvPr/>
        </p:nvSpPr>
        <p:spPr>
          <a:xfrm>
            <a:off x="7284720" y="2936240"/>
            <a:ext cx="3027680" cy="772160"/>
          </a:xfrm>
          <a:prstGeom prst="wedgeRectCallout">
            <a:avLst>
              <a:gd name="adj1" fmla="val -93308"/>
              <a:gd name="adj2" fmla="val -599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file containing CSS rules.</a:t>
            </a:r>
          </a:p>
        </p:txBody>
      </p:sp>
    </p:spTree>
    <p:extLst>
      <p:ext uri="{BB962C8B-B14F-4D97-AF65-F5344CB8AC3E}">
        <p14:creationId xmlns:p14="http://schemas.microsoft.com/office/powerpoint/2010/main" val="57521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11AA79-F281-9490-8C55-5E83F53A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1147"/>
            <a:ext cx="10898187" cy="1011541"/>
          </a:xfrm>
        </p:spPr>
        <p:txBody>
          <a:bodyPr/>
          <a:lstStyle/>
          <a:p>
            <a:r>
              <a:rPr lang="en-US" dirty="0"/>
              <a:t>Three ways to apply CSS rules to HTML document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625D-ECB8-11CA-ACA8-D9857E187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2688"/>
            <a:ext cx="10898188" cy="514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/>
              <a:t>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13A0B-A88B-32A5-69FF-D459A2D62106}"/>
              </a:ext>
            </a:extLst>
          </p:cNvPr>
          <p:cNvSpPr txBox="1"/>
          <p:nvPr/>
        </p:nvSpPr>
        <p:spPr>
          <a:xfrm>
            <a:off x="1422567" y="1698425"/>
            <a:ext cx="9855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&lt;p </a:t>
            </a:r>
            <a:r>
              <a:rPr lang="en-US" dirty="0">
                <a:solidFill>
                  <a:schemeClr val="accent5"/>
                </a:solidFill>
              </a:rPr>
              <a:t>style</a:t>
            </a:r>
            <a:r>
              <a:rPr lang="en-US" dirty="0"/>
              <a:t>= </a:t>
            </a:r>
            <a:r>
              <a:rPr lang="en-US" dirty="0">
                <a:solidFill>
                  <a:srgbClr val="C00000"/>
                </a:solidFill>
              </a:rPr>
              <a:t>“color: blue; font-size: 48px; font-style: italic;”</a:t>
            </a:r>
            <a:r>
              <a:rPr lang="en-US" dirty="0"/>
              <a:t>&gt;Inline styes are kind of a hassle&lt;/p&gt;</a:t>
            </a:r>
          </a:p>
        </p:txBody>
      </p:sp>
    </p:spTree>
    <p:extLst>
      <p:ext uri="{BB962C8B-B14F-4D97-AF65-F5344CB8AC3E}">
        <p14:creationId xmlns:p14="http://schemas.microsoft.com/office/powerpoint/2010/main" val="359459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FDA8-37D9-6042-EBE1-52FC6A47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852A-A5CD-B3FB-AD1D-8B751BEE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used in illustrations: CHROME.  </a:t>
            </a:r>
          </a:p>
          <a:p>
            <a:pPr lvl="1"/>
            <a:r>
              <a:rPr lang="en-US" dirty="0"/>
              <a:t>If you use a different browser and have trouble, we’ll see if we can figure out equivalents</a:t>
            </a:r>
          </a:p>
          <a:p>
            <a:endParaRPr lang="en-US" dirty="0"/>
          </a:p>
          <a:p>
            <a:r>
              <a:rPr lang="en-US" dirty="0"/>
              <a:t>Source code, d3, and PowerPoint can be found at: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https://github.com/assiterk/D3-Tutorial-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78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458D-24A3-6D2E-FB07-25114416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7284-DDD6-5D5F-A63D-A73497FD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pPr lvl="1"/>
            <a:r>
              <a:rPr lang="en-US" dirty="0"/>
              <a:t>Scripting language that can make pages dynamic by manipulating the DOM after a page has already loaded in the browser. </a:t>
            </a:r>
          </a:p>
          <a:p>
            <a:r>
              <a:rPr lang="en-US" dirty="0"/>
              <a:t>Console</a:t>
            </a:r>
          </a:p>
          <a:p>
            <a:pPr lvl="1"/>
            <a:r>
              <a:rPr lang="en-US" dirty="0"/>
              <a:t>Normally we write in a text file, but you can also type JavaScript code directly into your browser</a:t>
            </a:r>
          </a:p>
          <a:p>
            <a:pPr lvl="1"/>
            <a:r>
              <a:rPr lang="en-US" dirty="0"/>
              <a:t>Access the console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12699-822D-4D57-155B-9E2D44712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59024"/>
              </p:ext>
            </p:extLst>
          </p:nvPr>
        </p:nvGraphicFramePr>
        <p:xfrm>
          <a:off x="1910080" y="3916680"/>
          <a:ext cx="5059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432">
                  <a:extLst>
                    <a:ext uri="{9D8B030D-6E8A-4147-A177-3AD203B41FA5}">
                      <a16:colId xmlns:a16="http://schemas.microsoft.com/office/drawing/2014/main" val="2980962672"/>
                    </a:ext>
                  </a:extLst>
                </a:gridCol>
                <a:gridCol w="3894248">
                  <a:extLst>
                    <a:ext uri="{9D8B030D-6E8A-4147-A177-3AD203B41FA5}">
                      <a16:colId xmlns:a16="http://schemas.microsoft.com/office/drawing/2014/main" val="37828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8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More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ToolsDeveloper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ToolsConsole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5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Firefox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Tools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Web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DeveloperWeb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console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7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Develop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Show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Error Console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7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28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458D-24A3-6D2E-FB07-25114416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37284-DDD6-5D5F-A63D-A73497FD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Arrays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Objects and Arrays</a:t>
            </a:r>
          </a:p>
          <a:p>
            <a:pPr lvl="1"/>
            <a:r>
              <a:rPr lang="en-US" dirty="0"/>
              <a:t>You can combine these two structures create either arrays of objects or objects of arrays. </a:t>
            </a:r>
          </a:p>
          <a:p>
            <a:pPr lvl="1"/>
            <a:r>
              <a:rPr lang="en-US" dirty="0"/>
              <a:t>Example: Array of objects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6030F-6F32-FC1D-7A21-B715F1105957}"/>
              </a:ext>
            </a:extLst>
          </p:cNvPr>
          <p:cNvSpPr txBox="1"/>
          <p:nvPr/>
        </p:nvSpPr>
        <p:spPr>
          <a:xfrm>
            <a:off x="1493687" y="2669570"/>
            <a:ext cx="9855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 numbers = </a:t>
            </a:r>
            <a:r>
              <a:rPr lang="en-US" dirty="0">
                <a:solidFill>
                  <a:srgbClr val="C00000"/>
                </a:solidFill>
              </a:rPr>
              <a:t>[ </a:t>
            </a:r>
            <a:r>
              <a:rPr lang="en-US" dirty="0">
                <a:solidFill>
                  <a:schemeClr val="accent2"/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10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15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20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25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];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82F7-2F24-7564-6518-83C203A066E4}"/>
              </a:ext>
            </a:extLst>
          </p:cNvPr>
          <p:cNvSpPr txBox="1"/>
          <p:nvPr/>
        </p:nvSpPr>
        <p:spPr>
          <a:xfrm>
            <a:off x="1493687" y="1694698"/>
            <a:ext cx="9855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 number = </a:t>
            </a:r>
            <a:r>
              <a:rPr lang="en-US" dirty="0">
                <a:solidFill>
                  <a:schemeClr val="accent2"/>
                </a:solidFill>
              </a:rPr>
              <a:t>5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DCFBC-9459-B814-F7F8-C94BC3AC702F}"/>
              </a:ext>
            </a:extLst>
          </p:cNvPr>
          <p:cNvSpPr txBox="1"/>
          <p:nvPr/>
        </p:nvSpPr>
        <p:spPr>
          <a:xfrm>
            <a:off x="1493686" y="3739498"/>
            <a:ext cx="9855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 fruit = </a:t>
            </a:r>
            <a:r>
              <a:rPr lang="en-US" dirty="0">
                <a:solidFill>
                  <a:schemeClr val="accent5"/>
                </a:solidFill>
              </a:rPr>
              <a:t>{</a:t>
            </a:r>
            <a:r>
              <a:rPr lang="en-US" dirty="0"/>
              <a:t>  kind : </a:t>
            </a:r>
            <a:r>
              <a:rPr lang="en-US" dirty="0">
                <a:solidFill>
                  <a:schemeClr val="accent2"/>
                </a:solidFill>
              </a:rPr>
              <a:t>“grape” </a:t>
            </a:r>
            <a:r>
              <a:rPr lang="en-US" dirty="0"/>
              <a:t>,  color : </a:t>
            </a:r>
            <a:r>
              <a:rPr lang="en-US" dirty="0">
                <a:solidFill>
                  <a:schemeClr val="accent2"/>
                </a:solidFill>
              </a:rPr>
              <a:t>“red”  </a:t>
            </a:r>
            <a:r>
              <a:rPr lang="en-US" dirty="0">
                <a:solidFill>
                  <a:schemeClr val="accent5"/>
                </a:solidFill>
              </a:rPr>
              <a:t>}</a:t>
            </a:r>
            <a:r>
              <a:rPr lang="en-US" dirty="0">
                <a:solidFill>
                  <a:srgbClr val="C00000"/>
                </a:solidFill>
              </a:rPr>
              <a:t>;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5C24D-7F62-C9D8-4298-E12649BBECFE}"/>
              </a:ext>
            </a:extLst>
          </p:cNvPr>
          <p:cNvSpPr txBox="1"/>
          <p:nvPr/>
        </p:nvSpPr>
        <p:spPr>
          <a:xfrm>
            <a:off x="1920240" y="5967578"/>
            <a:ext cx="94284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 fruits = 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{</a:t>
            </a:r>
            <a:r>
              <a:rPr lang="en-US" dirty="0"/>
              <a:t> kind : </a:t>
            </a:r>
            <a:r>
              <a:rPr lang="en-US" dirty="0">
                <a:solidFill>
                  <a:schemeClr val="accent2"/>
                </a:solidFill>
              </a:rPr>
              <a:t>“grape” </a:t>
            </a:r>
            <a:r>
              <a:rPr lang="en-US" dirty="0"/>
              <a:t>, color : </a:t>
            </a:r>
            <a:r>
              <a:rPr lang="en-US" dirty="0">
                <a:solidFill>
                  <a:schemeClr val="accent2"/>
                </a:solidFill>
              </a:rPr>
              <a:t>“red” </a:t>
            </a:r>
            <a:r>
              <a:rPr lang="en-US" dirty="0">
                <a:solidFill>
                  <a:schemeClr val="accent5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accent5"/>
                </a:solidFill>
              </a:rPr>
              <a:t>{</a:t>
            </a:r>
            <a:r>
              <a:rPr lang="en-US" dirty="0"/>
              <a:t> kind : </a:t>
            </a:r>
            <a:r>
              <a:rPr lang="en-US" dirty="0">
                <a:solidFill>
                  <a:schemeClr val="accent2"/>
                </a:solidFill>
              </a:rPr>
              <a:t>“kiwi” </a:t>
            </a:r>
            <a:r>
              <a:rPr lang="en-US" dirty="0"/>
              <a:t>, color : </a:t>
            </a:r>
            <a:r>
              <a:rPr lang="en-US" dirty="0">
                <a:solidFill>
                  <a:schemeClr val="accent2"/>
                </a:solidFill>
              </a:rPr>
              <a:t>“brown” </a:t>
            </a:r>
            <a:r>
              <a:rPr lang="en-US" dirty="0">
                <a:solidFill>
                  <a:schemeClr val="accent5"/>
                </a:solidFill>
              </a:rPr>
              <a:t>} </a:t>
            </a:r>
            <a:r>
              <a:rPr lang="en-US" dirty="0">
                <a:solidFill>
                  <a:srgbClr val="C00000"/>
                </a:solidFill>
              </a:rPr>
              <a:t>];</a:t>
            </a:r>
            <a:r>
              <a:rPr lang="en-US" dirty="0"/>
              <a:t>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06585-D745-5CE2-ABE9-14EE10B444CA}"/>
              </a:ext>
            </a:extLst>
          </p:cNvPr>
          <p:cNvSpPr txBox="1"/>
          <p:nvPr/>
        </p:nvSpPr>
        <p:spPr>
          <a:xfrm>
            <a:off x="2357120" y="442913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property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9BDAC6-01B9-C7E1-0878-14A21C8AB93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857417" y="4130912"/>
            <a:ext cx="1" cy="2982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97091-16F5-1C37-11C6-EEBFDE8EE675}"/>
              </a:ext>
            </a:extLst>
          </p:cNvPr>
          <p:cNvSpPr txBox="1"/>
          <p:nvPr/>
        </p:nvSpPr>
        <p:spPr>
          <a:xfrm>
            <a:off x="3357715" y="4429139"/>
            <a:ext cx="67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6FB2-CA2A-6BB3-7F22-F56AF4A8A4E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695404" y="4135508"/>
            <a:ext cx="0" cy="29363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2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6C78-A4B9-B1E3-FA4C-5FBDEA3A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40AD-1BE0-7864-D816-28B09F28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: fairly standard</a:t>
            </a:r>
          </a:p>
          <a:p>
            <a:pPr lvl="1"/>
            <a:r>
              <a:rPr lang="en-US" dirty="0"/>
              <a:t>Mathematical : +, -, *, /</a:t>
            </a:r>
          </a:p>
          <a:p>
            <a:pPr lvl="1"/>
            <a:r>
              <a:rPr lang="en-US" dirty="0"/>
              <a:t>Comparison: ==, !=, &lt;, &gt;, &lt;=, &gt;=</a:t>
            </a:r>
          </a:p>
          <a:p>
            <a:pPr lvl="1"/>
            <a:r>
              <a:rPr lang="en-US" dirty="0"/>
              <a:t>Logical : &amp;&amp;, ||</a:t>
            </a:r>
          </a:p>
          <a:p>
            <a:r>
              <a:rPr lang="en-US" dirty="0"/>
              <a:t>Control Structures : also standard </a:t>
            </a:r>
          </a:p>
          <a:p>
            <a:pPr lvl="1"/>
            <a:r>
              <a:rPr lang="en-US" dirty="0"/>
              <a:t>if()</a:t>
            </a:r>
          </a:p>
          <a:p>
            <a:pPr lvl="1"/>
            <a:r>
              <a:rPr lang="en-US" dirty="0"/>
              <a:t>for()</a:t>
            </a:r>
          </a:p>
          <a:p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5C23-24A4-5191-8DD8-2F20D0BDCB7F}"/>
              </a:ext>
            </a:extLst>
          </p:cNvPr>
          <p:cNvSpPr txBox="1"/>
          <p:nvPr/>
        </p:nvSpPr>
        <p:spPr>
          <a:xfrm>
            <a:off x="1493687" y="4936648"/>
            <a:ext cx="618727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>
                <a:solidFill>
                  <a:srgbClr val="C00000"/>
                </a:solidFill>
              </a:rPr>
              <a:t>calculateGratuity</a:t>
            </a:r>
            <a:r>
              <a:rPr lang="en-US" dirty="0"/>
              <a:t> = function(bill) {  </a:t>
            </a:r>
          </a:p>
          <a:p>
            <a:r>
              <a:rPr lang="en-US" dirty="0"/>
              <a:t>     return bill * 0.2; 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. . .</a:t>
            </a:r>
          </a:p>
          <a:p>
            <a:r>
              <a:rPr lang="en-US" dirty="0"/>
              <a:t>var tip = </a:t>
            </a:r>
            <a:r>
              <a:rPr lang="en-US" dirty="0" err="1">
                <a:solidFill>
                  <a:srgbClr val="C00000"/>
                </a:solidFill>
              </a:rPr>
              <a:t>calculateGratuity</a:t>
            </a:r>
            <a:r>
              <a:rPr lang="en-US" dirty="0"/>
              <a:t>(38);</a:t>
            </a:r>
          </a:p>
          <a:p>
            <a:r>
              <a:rPr lang="en-US" dirty="0"/>
              <a:t>console.log(tip);</a:t>
            </a:r>
          </a:p>
        </p:txBody>
      </p:sp>
    </p:spTree>
    <p:extLst>
      <p:ext uri="{BB962C8B-B14F-4D97-AF65-F5344CB8AC3E}">
        <p14:creationId xmlns:p14="http://schemas.microsoft.com/office/powerpoint/2010/main" val="365291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FC28-6CB2-7205-5360-6F67B654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D19F-EEDD-372C-C8F6-39D54923C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Scripts can be included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directly in HTML</a:t>
            </a:r>
            <a:r>
              <a:rPr lang="en-US" dirty="0"/>
              <a:t>, between scripts tags: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Stored in a separate file with a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suffix</a:t>
            </a:r>
            <a:r>
              <a:rPr lang="en-US" dirty="0"/>
              <a:t>, and then referenced in the HTML: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085C2-6E68-B660-8B24-747E29C74B3F}"/>
              </a:ext>
            </a:extLst>
          </p:cNvPr>
          <p:cNvSpPr txBox="1"/>
          <p:nvPr/>
        </p:nvSpPr>
        <p:spPr>
          <a:xfrm>
            <a:off x="1565405" y="1805846"/>
            <a:ext cx="996320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 );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EA6B9-380C-32EC-AC72-327C35B133C1}"/>
              </a:ext>
            </a:extLst>
          </p:cNvPr>
          <p:cNvSpPr txBox="1"/>
          <p:nvPr/>
        </p:nvSpPr>
        <p:spPr>
          <a:xfrm>
            <a:off x="1565404" y="4633729"/>
            <a:ext cx="996320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“myscript.js“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4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A5ED-1BD0-6F14-3E09-598B29BF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03_Javascript.html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2FABB-19DA-52CB-7873-90542869A4B6}"/>
              </a:ext>
            </a:extLst>
          </p:cNvPr>
          <p:cNvSpPr txBox="1"/>
          <p:nvPr/>
        </p:nvSpPr>
        <p:spPr>
          <a:xfrm>
            <a:off x="1141411" y="959504"/>
            <a:ext cx="8165149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to display name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Function to calculate the sum of two numbers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addNumbers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Example usage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"Karina"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addNumbers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"Sum:"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73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C208-30A3-54CE-59B4-E3F139DC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test out writing in the console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AF3B1-5CA0-56EA-FBB5-93EA8606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425" b="64537"/>
          <a:stretch/>
        </p:blipFill>
        <p:spPr>
          <a:xfrm>
            <a:off x="1141408" y="963930"/>
            <a:ext cx="10649539" cy="41190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F203E9-8D3A-6416-80AD-65A5D9317344}"/>
              </a:ext>
            </a:extLst>
          </p:cNvPr>
          <p:cNvSpPr/>
          <p:nvPr/>
        </p:nvSpPr>
        <p:spPr>
          <a:xfrm>
            <a:off x="6879644" y="2840202"/>
            <a:ext cx="2534652" cy="41709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B6B8B-A393-351D-DA63-A330DE951A35}"/>
              </a:ext>
            </a:extLst>
          </p:cNvPr>
          <p:cNvSpPr txBox="1"/>
          <p:nvPr/>
        </p:nvSpPr>
        <p:spPr>
          <a:xfrm>
            <a:off x="3342338" y="2212978"/>
            <a:ext cx="353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Type this into the console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6015F6-7ED3-54F2-A2A3-3DB82A4CD15D}"/>
              </a:ext>
            </a:extLst>
          </p:cNvPr>
          <p:cNvCxnSpPr>
            <a:cxnSpLocks/>
          </p:cNvCxnSpPr>
          <p:nvPr/>
        </p:nvCxnSpPr>
        <p:spPr>
          <a:xfrm flipH="1" flipV="1">
            <a:off x="2101516" y="2840202"/>
            <a:ext cx="1124517" cy="11123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8F4A8-C213-F156-A7F7-16252D8D3825}"/>
              </a:ext>
            </a:extLst>
          </p:cNvPr>
          <p:cNvSpPr/>
          <p:nvPr/>
        </p:nvSpPr>
        <p:spPr>
          <a:xfrm>
            <a:off x="1141408" y="2131780"/>
            <a:ext cx="960108" cy="5428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EF900D-7A29-1CC3-FEF4-D38672825C5C}"/>
              </a:ext>
            </a:extLst>
          </p:cNvPr>
          <p:cNvSpPr txBox="1"/>
          <p:nvPr/>
        </p:nvSpPr>
        <p:spPr>
          <a:xfrm>
            <a:off x="3226033" y="3952525"/>
            <a:ext cx="353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This should appear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E88DA-9CC3-B696-0452-F52B9C62D451}"/>
              </a:ext>
            </a:extLst>
          </p:cNvPr>
          <p:cNvCxnSpPr>
            <a:cxnSpLocks/>
          </p:cNvCxnSpPr>
          <p:nvPr/>
        </p:nvCxnSpPr>
        <p:spPr>
          <a:xfrm>
            <a:off x="6466177" y="2674643"/>
            <a:ext cx="297162" cy="3741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83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7C75-4ADD-C2A1-8B70-73C8E98A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(Scalable vector graphics)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1B20-733B-6B36-B03E-2456B4F9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D3 is most useful when used to generate and manipulate visuals as SVG’s.</a:t>
            </a:r>
          </a:p>
          <a:p>
            <a:pPr lvl="1"/>
            <a:r>
              <a:rPr lang="en-US" dirty="0"/>
              <a:t>Versus drawing with </a:t>
            </a:r>
            <a:r>
              <a:rPr lang="en-US" dirty="0" err="1"/>
              <a:t>div’s</a:t>
            </a:r>
            <a:r>
              <a:rPr lang="en-US" dirty="0"/>
              <a:t> and other native HTML elements</a:t>
            </a:r>
          </a:p>
          <a:p>
            <a:r>
              <a:rPr lang="en-US" dirty="0"/>
              <a:t>Every current web browser supports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SVG.</a:t>
            </a:r>
          </a:p>
          <a:p>
            <a:r>
              <a:rPr lang="en-US" dirty="0"/>
              <a:t>SVG is a text-based image format.</a:t>
            </a:r>
          </a:p>
          <a:p>
            <a:pPr lvl="1"/>
            <a:r>
              <a:rPr lang="en-US" dirty="0"/>
              <a:t>Each SVG image is defined by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markup code </a:t>
            </a:r>
            <a:r>
              <a:rPr lang="en-US" dirty="0"/>
              <a:t>similar to HTML</a:t>
            </a:r>
          </a:p>
          <a:p>
            <a:pPr lvl="1"/>
            <a:r>
              <a:rPr lang="en-US" dirty="0"/>
              <a:t>SVG code can be either:</a:t>
            </a:r>
          </a:p>
          <a:p>
            <a:pPr lvl="2"/>
            <a:r>
              <a:rPr lang="en-US" dirty="0"/>
              <a:t>Included directly within any HTML document</a:t>
            </a:r>
          </a:p>
          <a:p>
            <a:pPr lvl="2"/>
            <a:r>
              <a:rPr lang="en-US" dirty="0"/>
              <a:t>Inserted dynamically into the DOM.</a:t>
            </a:r>
          </a:p>
          <a:p>
            <a:r>
              <a:rPr lang="en-US" dirty="0"/>
              <a:t>Before you can draw anything you must first create an SVG element (a canvas)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Example next slide…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2A81D-68C0-0EC5-EA73-15362173B63C}"/>
              </a:ext>
            </a:extLst>
          </p:cNvPr>
          <p:cNvSpPr txBox="1"/>
          <p:nvPr/>
        </p:nvSpPr>
        <p:spPr>
          <a:xfrm>
            <a:off x="1417637" y="4946954"/>
            <a:ext cx="414496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	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8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7C75-4ADD-C2A1-8B70-73C8E98A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EXAMPLE : 04_SVG_WITH_HTML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1B20-733B-6B36-B03E-2456B4F9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DFBE2-8A6E-0144-9E13-FACCB630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155"/>
          <a:stretch/>
        </p:blipFill>
        <p:spPr>
          <a:xfrm>
            <a:off x="1484312" y="4421176"/>
            <a:ext cx="5410658" cy="1938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EC3C1-9869-4A3B-D90D-6311AB081354}"/>
              </a:ext>
            </a:extLst>
          </p:cNvPr>
          <p:cNvSpPr txBox="1"/>
          <p:nvPr/>
        </p:nvSpPr>
        <p:spPr>
          <a:xfrm>
            <a:off x="1417637" y="1584629"/>
            <a:ext cx="1018381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 first SVG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		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&lt;circle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stroke-width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24554-71BA-C2B7-39C1-C05FC9348599}"/>
              </a:ext>
            </a:extLst>
          </p:cNvPr>
          <p:cNvSpPr/>
          <p:nvPr/>
        </p:nvSpPr>
        <p:spPr>
          <a:xfrm>
            <a:off x="2059994" y="2609849"/>
            <a:ext cx="9255706" cy="7334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4366-28BD-DEA5-E714-0DCE7D96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coordinate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0EB02-820A-EC41-8648-31A2A789CFBA}"/>
              </a:ext>
            </a:extLst>
          </p:cNvPr>
          <p:cNvSpPr txBox="1"/>
          <p:nvPr/>
        </p:nvSpPr>
        <p:spPr>
          <a:xfrm>
            <a:off x="1141411" y="1308404"/>
            <a:ext cx="1018381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BDD6F-ED5D-980D-2CF8-578926EA0BAC}"/>
              </a:ext>
            </a:extLst>
          </p:cNvPr>
          <p:cNvSpPr txBox="1"/>
          <p:nvPr/>
        </p:nvSpPr>
        <p:spPr>
          <a:xfrm>
            <a:off x="1285875" y="143827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0,0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E7465C-680D-391C-113D-72E1AC094EFD}"/>
              </a:ext>
            </a:extLst>
          </p:cNvPr>
          <p:cNvCxnSpPr/>
          <p:nvPr/>
        </p:nvCxnSpPr>
        <p:spPr>
          <a:xfrm>
            <a:off x="1285875" y="1447800"/>
            <a:ext cx="98774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2050A9-8C10-6E8F-D950-D13A60A5FA89}"/>
              </a:ext>
            </a:extLst>
          </p:cNvPr>
          <p:cNvCxnSpPr>
            <a:cxnSpLocks/>
          </p:cNvCxnSpPr>
          <p:nvPr/>
        </p:nvCxnSpPr>
        <p:spPr>
          <a:xfrm>
            <a:off x="1285875" y="1447800"/>
            <a:ext cx="0" cy="17716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355A467-FE5A-6B4E-9BD0-3940255F79F6}"/>
              </a:ext>
            </a:extLst>
          </p:cNvPr>
          <p:cNvSpPr/>
          <p:nvPr/>
        </p:nvSpPr>
        <p:spPr>
          <a:xfrm>
            <a:off x="1247775" y="1428749"/>
            <a:ext cx="114300" cy="10477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8750A-5D7D-9089-F3DE-E87E36A3659C}"/>
              </a:ext>
            </a:extLst>
          </p:cNvPr>
          <p:cNvSpPr/>
          <p:nvPr/>
        </p:nvSpPr>
        <p:spPr>
          <a:xfrm>
            <a:off x="3133725" y="1952624"/>
            <a:ext cx="114300" cy="10477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848AD-9076-C01F-30B5-0CA2D8F74449}"/>
              </a:ext>
            </a:extLst>
          </p:cNvPr>
          <p:cNvSpPr txBox="1"/>
          <p:nvPr/>
        </p:nvSpPr>
        <p:spPr>
          <a:xfrm>
            <a:off x="3190875" y="19642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100,20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282C34-841F-1F0A-F203-7ADE85AB75A4}"/>
              </a:ext>
            </a:extLst>
          </p:cNvPr>
          <p:cNvSpPr/>
          <p:nvPr/>
        </p:nvSpPr>
        <p:spPr>
          <a:xfrm>
            <a:off x="4916102" y="2321956"/>
            <a:ext cx="114300" cy="10477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778C7-2C15-35D5-891C-815F5F49EE67}"/>
              </a:ext>
            </a:extLst>
          </p:cNvPr>
          <p:cNvSpPr txBox="1"/>
          <p:nvPr/>
        </p:nvSpPr>
        <p:spPr>
          <a:xfrm>
            <a:off x="4973252" y="233362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200,40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DD4A6-05EA-3A8A-2CCE-A07C7B62523B}"/>
              </a:ext>
            </a:extLst>
          </p:cNvPr>
          <p:cNvSpPr txBox="1"/>
          <p:nvPr/>
        </p:nvSpPr>
        <p:spPr>
          <a:xfrm>
            <a:off x="4883493" y="1378181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Increasing x values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F6A314-30AA-97BF-6C67-98B55C2A625F}"/>
              </a:ext>
            </a:extLst>
          </p:cNvPr>
          <p:cNvSpPr txBox="1"/>
          <p:nvPr/>
        </p:nvSpPr>
        <p:spPr>
          <a:xfrm>
            <a:off x="1267427" y="2195125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Increasing y values</a:t>
            </a:r>
          </a:p>
        </p:txBody>
      </p:sp>
    </p:spTree>
    <p:extLst>
      <p:ext uri="{BB962C8B-B14F-4D97-AF65-F5344CB8AC3E}">
        <p14:creationId xmlns:p14="http://schemas.microsoft.com/office/powerpoint/2010/main" val="3938569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4366-28BD-DEA5-E714-0DCE7D96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05_SVG_Simple_Shapes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F76C4-7F2C-85B3-0AD3-6211C7F2EFFB}"/>
              </a:ext>
            </a:extLst>
          </p:cNvPr>
          <p:cNvSpPr txBox="1"/>
          <p:nvPr/>
        </p:nvSpPr>
        <p:spPr>
          <a:xfrm>
            <a:off x="375442" y="704851"/>
            <a:ext cx="1018381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Simple Shapes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"700"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"700"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"50"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y1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y2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&lt;text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"serif"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"18"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"gray"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Easy-peasy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&lt;/text&gt;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&lt;circle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"22"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stroke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stroke-width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E444A-8D26-1A5B-D739-6F86585F2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49" y="2912747"/>
            <a:ext cx="5764409" cy="3345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41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03A9-663D-0BA2-D799-6F1272E5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C1B4-4E96-60E8-50BC-6C913EEF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2688"/>
            <a:ext cx="10898188" cy="550416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altLang="en-US" dirty="0"/>
              <a:t>Introduction</a:t>
            </a:r>
          </a:p>
          <a:p>
            <a:r>
              <a:rPr lang="en-US" altLang="en-US" dirty="0"/>
              <a:t>Review Technological Fundamentals </a:t>
            </a:r>
          </a:p>
          <a:p>
            <a:pPr lvl="0"/>
            <a:r>
              <a:rPr lang="en-US" altLang="en-US" dirty="0"/>
              <a:t>Setting up the Environment</a:t>
            </a:r>
          </a:p>
          <a:p>
            <a:pPr lvl="0"/>
            <a:r>
              <a:rPr lang="en-US" altLang="en-US" dirty="0"/>
              <a:t>Data</a:t>
            </a:r>
          </a:p>
          <a:p>
            <a:pPr lvl="0"/>
            <a:r>
              <a:rPr lang="en-US" altLang="en-US" dirty="0"/>
              <a:t>Drawing with Data </a:t>
            </a:r>
          </a:p>
          <a:p>
            <a:pPr lvl="0"/>
            <a:r>
              <a:rPr lang="en-US" altLang="en-US" dirty="0"/>
              <a:t>Scales</a:t>
            </a:r>
          </a:p>
          <a:p>
            <a:pPr lvl="0"/>
            <a:r>
              <a:rPr lang="en-US" altLang="en-US" dirty="0"/>
              <a:t>Axes</a:t>
            </a:r>
          </a:p>
          <a:p>
            <a:pPr lvl="0"/>
            <a:r>
              <a:rPr lang="en-US" altLang="en-US" dirty="0"/>
              <a:t>Updates, Transitions and Motion</a:t>
            </a:r>
          </a:p>
          <a:p>
            <a:pPr lvl="0"/>
            <a:r>
              <a:rPr lang="en-US" altLang="en-US" dirty="0"/>
              <a:t>Interactivity</a:t>
            </a:r>
          </a:p>
          <a:p>
            <a:pPr lvl="0"/>
            <a:r>
              <a:rPr lang="en-US" altLang="en-US" dirty="0"/>
              <a:t>Filtering Selections Based on Data</a:t>
            </a:r>
          </a:p>
          <a:p>
            <a:pPr lvl="0"/>
            <a:r>
              <a:rPr lang="en-US" altLang="en-US" dirty="0"/>
              <a:t>Layouts</a:t>
            </a:r>
          </a:p>
          <a:p>
            <a:pPr lvl="0"/>
            <a:r>
              <a:rPr lang="en-US" altLang="en-US" dirty="0" err="1"/>
              <a:t>GeoMapping</a:t>
            </a:r>
            <a:endParaRPr lang="en-US" altLang="en-US" dirty="0"/>
          </a:p>
          <a:p>
            <a:pPr lvl="0"/>
            <a:r>
              <a:rPr lang="en-US" altLang="en-US" dirty="0"/>
              <a:t>Topics we didn’t cover</a:t>
            </a:r>
          </a:p>
          <a:p>
            <a:pPr lvl="0"/>
            <a:r>
              <a:rPr lang="en-US" altLang="en-US" dirty="0"/>
              <a:t>References</a:t>
            </a:r>
          </a:p>
          <a:p>
            <a:pPr lvl="0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61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E7F340-891A-12E1-FC80-FF590D87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2E893-4090-7AA3-E8EA-63CB2C2D9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7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D982-4215-E7A7-9939-564CB233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1147"/>
            <a:ext cx="9905998" cy="10115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ReQuirements</a:t>
            </a:r>
            <a:r>
              <a:rPr lang="en-US" dirty="0"/>
              <a:t> for Setting up the environment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0E3FDC-8E05-63A2-E21A-D2B431FAF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182688"/>
            <a:ext cx="9905999" cy="4608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en-US" dirty="0"/>
              <a:t>Basic knowledge of HTML, CSS, and JavaScript.</a:t>
            </a:r>
          </a:p>
          <a:p>
            <a:r>
              <a:rPr lang="en-US" altLang="en-US" dirty="0"/>
              <a:t>A text editor (VS Code, Sublime Text, </a:t>
            </a:r>
            <a:r>
              <a:rPr lang="en-US" altLang="en-US" dirty="0" err="1"/>
              <a:t>Nodepad</a:t>
            </a:r>
            <a:r>
              <a:rPr lang="en-US" altLang="en-US" dirty="0"/>
              <a:t>, etc.).</a:t>
            </a:r>
          </a:p>
          <a:p>
            <a:r>
              <a:rPr lang="en-US" altLang="en-US" dirty="0"/>
              <a:t>Web browser for rendering (Chrome, Firefox).</a:t>
            </a:r>
          </a:p>
          <a:p>
            <a:r>
              <a:rPr lang="en-US" altLang="en-US" dirty="0"/>
              <a:t>Local server for hosting (when there are data files you need to access)</a:t>
            </a:r>
          </a:p>
          <a:p>
            <a:pPr lvl="1"/>
            <a:r>
              <a:rPr lang="en-US" altLang="en-US" dirty="0"/>
              <a:t>We will discuss a method for setting up a local Python server</a:t>
            </a: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2572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D982-4215-E7A7-9939-564CB233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1147"/>
            <a:ext cx="9905998" cy="1011541"/>
          </a:xfrm>
        </p:spPr>
        <p:txBody>
          <a:bodyPr>
            <a:normAutofit/>
          </a:bodyPr>
          <a:lstStyle/>
          <a:p>
            <a:r>
              <a:rPr lang="en-US" dirty="0"/>
              <a:t>Accessing D3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0E3FDC-8E05-63A2-E21A-D2B431FAF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182688"/>
            <a:ext cx="9905999" cy="460851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In general, you can access D3 by either</a:t>
            </a:r>
          </a:p>
          <a:p>
            <a:pPr lvl="1"/>
            <a:r>
              <a:rPr lang="en-US" altLang="en-US" dirty="0"/>
              <a:t>Downloading the latest version from </a:t>
            </a:r>
            <a:r>
              <a:rPr lang="en-US" altLang="en-US" dirty="0">
                <a:hlinkClick r:id="rId2"/>
              </a:rPr>
              <a:t>http://d3js.org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EMBEDDING the following in your HTML: </a:t>
            </a:r>
          </a:p>
          <a:p>
            <a:pPr lvl="2"/>
            <a:r>
              <a:rPr lang="en-US" altLang="en-US" dirty="0"/>
              <a:t>&lt;script </a:t>
            </a:r>
            <a:r>
              <a:rPr lang="en-US" altLang="en-US" dirty="0" err="1"/>
              <a:t>src</a:t>
            </a:r>
            <a:r>
              <a:rPr lang="en-US" altLang="en-US" dirty="0"/>
              <a:t>="https://d3js.org/d3.v7.min.js"&gt;&lt;/script&gt; </a:t>
            </a:r>
          </a:p>
          <a:p>
            <a:endParaRPr lang="en-US" altLang="en-US" dirty="0"/>
          </a:p>
          <a:p>
            <a:r>
              <a:rPr lang="en-US" altLang="en-US" dirty="0"/>
              <a:t>With the source that I provide, the latest version of d3 is included.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0060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4734-AB1B-F74B-7936-8AC072AF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to use D3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BF3D-D486-28FB-53A1-ADE91305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project folder</a:t>
            </a:r>
          </a:p>
          <a:p>
            <a:r>
              <a:rPr lang="en-US" dirty="0"/>
              <a:t>Access the files that I provide from GitHub: </a:t>
            </a:r>
            <a:r>
              <a:rPr lang="en-US" dirty="0">
                <a:hlinkClick r:id="rId2"/>
              </a:rPr>
              <a:t>https://github.com/assiterk/D3-Tutorial-</a:t>
            </a:r>
            <a:r>
              <a:rPr lang="en-US" dirty="0"/>
              <a:t>and place them in your project folder.</a:t>
            </a:r>
          </a:p>
          <a:p>
            <a:r>
              <a:rPr lang="en-US" dirty="0"/>
              <a:t>Unzip the examples</a:t>
            </a:r>
          </a:p>
          <a:p>
            <a:r>
              <a:rPr lang="en-US" dirty="0"/>
              <a:t>View or edit the source, use an editor of your choice such as:</a:t>
            </a:r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 err="1"/>
              <a:t>NotePad</a:t>
            </a:r>
            <a:r>
              <a:rPr lang="en-US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876585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A958-7BF6-83AD-E7C6-2351D268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python web server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8FEE-2292-C395-13C3-120A6B3D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D3 code needs external datafiles (CSV’s or JSON files) you need to host the files on a Web server. </a:t>
            </a:r>
          </a:p>
          <a:p>
            <a:r>
              <a:rPr lang="en-US" dirty="0"/>
              <a:t>Setup to run a Python web server from your project 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96C1E-40A6-EFAF-D9BE-11089EF92AB9}"/>
              </a:ext>
            </a:extLst>
          </p:cNvPr>
          <p:cNvSpPr txBox="1"/>
          <p:nvPr/>
        </p:nvSpPr>
        <p:spPr>
          <a:xfrm>
            <a:off x="1491343" y="2402540"/>
            <a:ext cx="9938658" cy="42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Install Python </a:t>
            </a:r>
            <a:r>
              <a:rPr lang="en-US" dirty="0"/>
              <a:t>first if you don’t already have it.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Open a </a:t>
            </a:r>
            <a:r>
              <a:rPr lang="en-US" b="1" dirty="0">
                <a:solidFill>
                  <a:schemeClr val="accent5"/>
                </a:solidFill>
              </a:rPr>
              <a:t>terminal window </a:t>
            </a:r>
            <a:r>
              <a:rPr lang="en-US" dirty="0"/>
              <a:t>(i.e., Windows 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Change to the directory </a:t>
            </a:r>
            <a:r>
              <a:rPr lang="en-US" dirty="0"/>
              <a:t>(project folder) that you want served. </a:t>
            </a:r>
            <a:r>
              <a:rPr lang="en-US" b="1" dirty="0"/>
              <a:t>Examples</a:t>
            </a:r>
          </a:p>
          <a:p>
            <a:pPr lvl="2">
              <a:lnSpc>
                <a:spcPct val="150000"/>
              </a:lnSpc>
            </a:pPr>
            <a:r>
              <a:rPr lang="en-US" dirty="0" err="1"/>
              <a:t>i</a:t>
            </a:r>
            <a:r>
              <a:rPr lang="en-US" dirty="0"/>
              <a:t>. If on a MAC and your project folder was on the desktop: </a:t>
            </a:r>
            <a:r>
              <a:rPr lang="en-US" b="1" dirty="0"/>
              <a:t>cd ~/Desktop/project-folder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ii. Windows at given path:  </a:t>
            </a:r>
            <a:r>
              <a:rPr lang="en-US" b="1" dirty="0"/>
              <a:t>cd "C:\Users\karinaassiter\Documents\GitHub\D3-Tutorial-“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5"/>
                </a:solidFill>
              </a:rPr>
              <a:t>b.    </a:t>
            </a:r>
            <a:r>
              <a:rPr lang="en-US" dirty="0">
                <a:solidFill>
                  <a:schemeClr val="accent5"/>
                </a:solidFill>
              </a:rPr>
              <a:t>To activate server on port 8888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Open </a:t>
            </a:r>
            <a:r>
              <a:rPr lang="en-US" b="1" dirty="0"/>
              <a:t>browse</a:t>
            </a:r>
            <a:r>
              <a:rPr lang="en-US" dirty="0"/>
              <a:t>r and visit the following URL: </a:t>
            </a:r>
            <a:r>
              <a:rPr lang="en-US" b="1" dirty="0"/>
              <a:t>http://localhost:8888/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3B419C-091D-AC10-E609-978E5030E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67495"/>
              </p:ext>
            </p:extLst>
          </p:nvPr>
        </p:nvGraphicFramePr>
        <p:xfrm>
          <a:off x="2361604" y="4908773"/>
          <a:ext cx="6362492" cy="11411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30138">
                  <a:extLst>
                    <a:ext uri="{9D8B030D-6E8A-4147-A177-3AD203B41FA5}">
                      <a16:colId xmlns:a16="http://schemas.microsoft.com/office/drawing/2014/main" val="3267395666"/>
                    </a:ext>
                  </a:extLst>
                </a:gridCol>
                <a:gridCol w="4032354">
                  <a:extLst>
                    <a:ext uri="{9D8B030D-6E8A-4147-A177-3AD203B41FA5}">
                      <a16:colId xmlns:a16="http://schemas.microsoft.com/office/drawing/2014/main" val="1783586068"/>
                    </a:ext>
                  </a:extLst>
                </a:gridCol>
              </a:tblGrid>
              <a:tr h="404596">
                <a:tc>
                  <a:txBody>
                    <a:bodyPr/>
                    <a:lstStyle/>
                    <a:p>
                      <a:r>
                        <a:rPr lang="en-US" dirty="0"/>
                        <a:t>Python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59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python –m </a:t>
                      </a:r>
                      <a:r>
                        <a:rPr lang="en-US" b="1" dirty="0" err="1"/>
                        <a:t>SimpleHTTPServer</a:t>
                      </a:r>
                      <a:r>
                        <a:rPr lang="en-US" b="1" dirty="0"/>
                        <a:t> 8888 &amp;.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3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3.X or later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python –m </a:t>
                      </a:r>
                      <a:r>
                        <a:rPr lang="en-US" b="1" dirty="0" err="1"/>
                        <a:t>http.server</a:t>
                      </a:r>
                      <a:r>
                        <a:rPr lang="en-US" b="1" dirty="0"/>
                        <a:t> 8888 &amp;.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1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236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22E35C-0C2D-0395-AC77-A1BD6481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6BB07-C4FD-A4E2-3FB3-33370E2B0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48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238E-C4A2-8CB2-9407-7766A63B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D88F-C1BE-B7AD-AD34-6915A420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Data Visualization</a:t>
            </a:r>
          </a:p>
          <a:p>
            <a:pPr lvl="1"/>
            <a:r>
              <a:rPr lang="en-US" dirty="0"/>
              <a:t>Data visualization is the graphical representation of information and data using visual elements such as charts, graphs, maps.</a:t>
            </a:r>
          </a:p>
          <a:p>
            <a:pPr lvl="2"/>
            <a:r>
              <a:rPr lang="en-US" dirty="0"/>
              <a:t>From </a:t>
            </a:r>
            <a:r>
              <a:rPr lang="en-US" dirty="0">
                <a:hlinkClick r:id="rId2"/>
              </a:rPr>
              <a:t>https://www.tableau.com/learn/articles/data-visualization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If you can get your data into a .txt file, CSV file or a JSON document then you can use it with D3.  </a:t>
            </a:r>
          </a:p>
        </p:txBody>
      </p:sp>
    </p:spTree>
    <p:extLst>
      <p:ext uri="{BB962C8B-B14F-4D97-AF65-F5344CB8AC3E}">
        <p14:creationId xmlns:p14="http://schemas.microsoft.com/office/powerpoint/2010/main" val="522484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0351-24B1-0BB1-5B2C-ED84E35F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: Generating page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F776-EB28-FAA7-00AB-840BED16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We will see how to start with a simple empty page, and generate new page elements</a:t>
            </a:r>
          </a:p>
          <a:p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0D97F-7431-FE83-BDAF-60572D242434}"/>
              </a:ext>
            </a:extLst>
          </p:cNvPr>
          <p:cNvSpPr txBox="1"/>
          <p:nvPr/>
        </p:nvSpPr>
        <p:spPr>
          <a:xfrm>
            <a:off x="1491342" y="2669240"/>
            <a:ext cx="10624457" cy="3864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Make a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en-US" dirty="0">
                <a:solidFill>
                  <a:srgbClr val="FF0000"/>
                </a:solidFill>
              </a:rPr>
              <a:t>06_Empty_Page.html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Click </a:t>
            </a:r>
            <a:r>
              <a:rPr lang="en-US" dirty="0">
                <a:solidFill>
                  <a:schemeClr val="bg1"/>
                </a:solidFill>
              </a:rPr>
              <a:t>the file </a:t>
            </a:r>
            <a:r>
              <a:rPr lang="en-US" b="1" dirty="0">
                <a:solidFill>
                  <a:schemeClr val="bg1"/>
                </a:solidFill>
              </a:rPr>
              <a:t>to open </a:t>
            </a:r>
            <a:r>
              <a:rPr lang="en-US" dirty="0">
                <a:solidFill>
                  <a:schemeClr val="bg1"/>
                </a:solidFill>
              </a:rPr>
              <a:t>it in your </a:t>
            </a:r>
            <a:r>
              <a:rPr lang="en-US" b="1" dirty="0">
                <a:solidFill>
                  <a:schemeClr val="bg1"/>
                </a:solidFill>
              </a:rPr>
              <a:t>web browser </a:t>
            </a:r>
            <a:r>
              <a:rPr lang="en-US" i="1" dirty="0">
                <a:solidFill>
                  <a:schemeClr val="bg1"/>
                </a:solidFill>
              </a:rPr>
              <a:t>(view as-is)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Open </a:t>
            </a:r>
            <a:r>
              <a:rPr lang="en-US" dirty="0">
                <a:solidFill>
                  <a:schemeClr val="bg1"/>
                </a:solidFill>
              </a:rPr>
              <a:t>in an </a:t>
            </a:r>
            <a:r>
              <a:rPr lang="en-US" b="1" dirty="0">
                <a:solidFill>
                  <a:schemeClr val="bg1"/>
                </a:solidFill>
              </a:rPr>
              <a:t>editor </a:t>
            </a:r>
            <a:r>
              <a:rPr lang="en-US" i="1" dirty="0">
                <a:solidFill>
                  <a:schemeClr val="bg1"/>
                </a:solidFill>
              </a:rPr>
              <a:t>(VS Code, Notepad++, etc..)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Replace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comment between </a:t>
            </a:r>
            <a:r>
              <a:rPr lang="en-US" dirty="0">
                <a:solidFill>
                  <a:schemeClr val="bg1"/>
                </a:solidFill>
              </a:rPr>
              <a:t>the</a:t>
            </a:r>
            <a:r>
              <a:rPr lang="en-US" b="1" dirty="0">
                <a:solidFill>
                  <a:schemeClr val="bg1"/>
                </a:solidFill>
              </a:rPr>
              <a:t> script tags </a:t>
            </a:r>
            <a:r>
              <a:rPr lang="en-US" dirty="0">
                <a:solidFill>
                  <a:schemeClr val="bg1"/>
                </a:solidFill>
              </a:rPr>
              <a:t>with</a:t>
            </a:r>
            <a:r>
              <a:rPr lang="en-US" b="1" dirty="0">
                <a:solidFill>
                  <a:schemeClr val="bg1"/>
                </a:solidFill>
              </a:rPr>
              <a:t>: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paragraph!"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Save </a:t>
            </a:r>
            <a:r>
              <a:rPr lang="en-US" dirty="0">
                <a:solidFill>
                  <a:schemeClr val="bg1"/>
                </a:solidFill>
              </a:rPr>
              <a:t>in the </a:t>
            </a:r>
            <a:r>
              <a:rPr lang="en-US" b="1" dirty="0">
                <a:solidFill>
                  <a:schemeClr val="bg1"/>
                </a:solidFill>
              </a:rPr>
              <a:t>editor </a:t>
            </a:r>
            <a:r>
              <a:rPr lang="en-US" dirty="0">
                <a:solidFill>
                  <a:schemeClr val="bg1"/>
                </a:solidFill>
              </a:rPr>
              <a:t>and then </a:t>
            </a:r>
            <a:r>
              <a:rPr lang="en-US" b="1" dirty="0">
                <a:solidFill>
                  <a:schemeClr val="bg1"/>
                </a:solidFill>
              </a:rPr>
              <a:t>refresh </a:t>
            </a:r>
            <a:r>
              <a:rPr lang="en-US" dirty="0">
                <a:solidFill>
                  <a:schemeClr val="bg1"/>
                </a:solidFill>
              </a:rPr>
              <a:t>in the </a:t>
            </a:r>
            <a:r>
              <a:rPr lang="en-US" b="1" dirty="0">
                <a:solidFill>
                  <a:schemeClr val="bg1"/>
                </a:solidFill>
              </a:rPr>
              <a:t>browser.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Go to </a:t>
            </a:r>
            <a:r>
              <a:rPr lang="en-US" b="1" dirty="0">
                <a:solidFill>
                  <a:schemeClr val="bg1"/>
                </a:solidFill>
              </a:rPr>
              <a:t>Developer Tools </a:t>
            </a:r>
            <a:r>
              <a:rPr lang="en-US" dirty="0">
                <a:solidFill>
                  <a:schemeClr val="bg1"/>
                </a:solidFill>
              </a:rPr>
              <a:t>and inspect the </a:t>
            </a:r>
            <a:r>
              <a:rPr lang="en-US" b="1" dirty="0">
                <a:solidFill>
                  <a:schemeClr val="bg1"/>
                </a:solidFill>
              </a:rPr>
              <a:t>Elements. 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b="1" dirty="0">
                <a:solidFill>
                  <a:schemeClr val="bg1"/>
                </a:solidFill>
              </a:rPr>
              <a:t>a. </a:t>
            </a:r>
            <a:r>
              <a:rPr lang="en-US" dirty="0">
                <a:solidFill>
                  <a:schemeClr val="bg1"/>
                </a:solidFill>
              </a:rPr>
              <a:t>Notice that the new paragraph is now appended below the script! </a:t>
            </a:r>
          </a:p>
        </p:txBody>
      </p:sp>
    </p:spTree>
    <p:extLst>
      <p:ext uri="{BB962C8B-B14F-4D97-AF65-F5344CB8AC3E}">
        <p14:creationId xmlns:p14="http://schemas.microsoft.com/office/powerpoint/2010/main" val="4062750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3CF5-8FE0-BBC2-782F-AF3F8B97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0C6E-88D5-359C-2EE3-AA355760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visualization is a process of mapping data to visuals.</a:t>
            </a:r>
          </a:p>
          <a:p>
            <a:pPr lvl="1"/>
            <a:r>
              <a:rPr lang="en-US" dirty="0"/>
              <a:t>Data in, visual properties out (i.e., bigger numbers might mean taller bars)</a:t>
            </a:r>
          </a:p>
          <a:p>
            <a:pPr lvl="1"/>
            <a:r>
              <a:rPr lang="en-US" dirty="0"/>
              <a:t>Mapping rules are up to you</a:t>
            </a:r>
          </a:p>
          <a:p>
            <a:endParaRPr lang="en-US" dirty="0"/>
          </a:p>
          <a:p>
            <a:r>
              <a:rPr lang="en-US" dirty="0"/>
              <a:t>D3</a:t>
            </a:r>
          </a:p>
          <a:p>
            <a:pPr lvl="1"/>
            <a:r>
              <a:rPr lang="en-US" dirty="0"/>
              <a:t>We bind our data input values to elements in the DOM. </a:t>
            </a:r>
          </a:p>
          <a:p>
            <a:pPr lvl="1"/>
            <a:r>
              <a:rPr lang="en-US" dirty="0"/>
              <a:t>We use D3’s </a:t>
            </a:r>
            <a:r>
              <a:rPr lang="en-US" b="1" dirty="0"/>
              <a:t>data() </a:t>
            </a:r>
            <a:r>
              <a:rPr lang="en-US" dirty="0"/>
              <a:t>method to bind data to DOM elements</a:t>
            </a:r>
          </a:p>
          <a:p>
            <a:pPr lvl="1"/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Examples to start will be simple datasets.</a:t>
            </a:r>
          </a:p>
          <a:p>
            <a:pPr lvl="1"/>
            <a:r>
              <a:rPr lang="en-US" dirty="0"/>
              <a:t>Eventually we’ll see how to load CSV and JSON files.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92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F5F3-8197-0CD3-127D-DF1690B7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08_creating_paragraphs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C5BD-893C-AE02-66E9-03C6198B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to use data to generate DOM elements</a:t>
            </a:r>
          </a:p>
          <a:p>
            <a:endParaRPr lang="en-US" dirty="0"/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Let’s view the source and run in the browser, and step through what is occurring. </a:t>
            </a:r>
          </a:p>
          <a:p>
            <a:pPr lvl="1"/>
            <a:r>
              <a:rPr lang="en-US" dirty="0"/>
              <a:t>In the Console, let’s type the following to see where the data actually is: </a:t>
            </a:r>
          </a:p>
          <a:p>
            <a:pPr lvl="2"/>
            <a:r>
              <a:rPr lang="en-US" dirty="0"/>
              <a:t>d3.selectAll(“p”)</a:t>
            </a:r>
          </a:p>
        </p:txBody>
      </p:sp>
    </p:spTree>
    <p:extLst>
      <p:ext uri="{BB962C8B-B14F-4D97-AF65-F5344CB8AC3E}">
        <p14:creationId xmlns:p14="http://schemas.microsoft.com/office/powerpoint/2010/main" val="25642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960823-E993-4EE2-7ED0-C62245F9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88358-2B20-02CB-01A4-9E7357F4F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88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0351-24B1-0BB1-5B2C-ED84E35F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: Functions that accept d as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F776-EB28-FAA7-00AB-840BED16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2688"/>
            <a:ext cx="10898188" cy="56753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We’ll see how we can access the data values using an anonymous functions. </a:t>
            </a:r>
          </a:p>
          <a:p>
            <a:r>
              <a:rPr lang="en-US" dirty="0"/>
              <a:t>Instructions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Explanation</a:t>
            </a:r>
          </a:p>
          <a:p>
            <a:pPr lvl="1"/>
            <a:r>
              <a:rPr lang="en-US" dirty="0"/>
              <a:t>When you chain methods together, anytime after you call </a:t>
            </a:r>
            <a:r>
              <a:rPr lang="en-US" b="1" dirty="0"/>
              <a:t>data() </a:t>
            </a:r>
            <a:r>
              <a:rPr lang="en-US" dirty="0"/>
              <a:t>you can create an anonymous function that accepts d as input. </a:t>
            </a:r>
          </a:p>
          <a:p>
            <a:pPr lvl="1"/>
            <a:r>
              <a:rPr lang="en-US" dirty="0"/>
              <a:t>Without being in an anonymous function, d is undefined. 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had trouble, 09_creating_paragraphs_counting.html shows the solution!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0D97F-7431-FE83-BDAF-60572D242434}"/>
              </a:ext>
            </a:extLst>
          </p:cNvPr>
          <p:cNvSpPr txBox="1"/>
          <p:nvPr/>
        </p:nvSpPr>
        <p:spPr>
          <a:xfrm>
            <a:off x="1567543" y="2377140"/>
            <a:ext cx="6039758" cy="2125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Make a copy of 08_creating_paragraphs.html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Replace the .text line with: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can count up to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});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b="1" dirty="0">
                <a:solidFill>
                  <a:schemeClr val="bg1"/>
                </a:solidFill>
              </a:rPr>
              <a:t>Save and refresh in the browser. </a:t>
            </a:r>
          </a:p>
        </p:txBody>
      </p:sp>
    </p:spTree>
    <p:extLst>
      <p:ext uri="{BB962C8B-B14F-4D97-AF65-F5344CB8AC3E}">
        <p14:creationId xmlns:p14="http://schemas.microsoft.com/office/powerpoint/2010/main" val="2203749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94FF-E3FC-5645-A77E-B40D5594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: Set HTML attributes and CSS properties on selections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4F10-A594-3121-B853-1E7DBA7D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to add </a:t>
            </a:r>
            <a:r>
              <a:rPr lang="en-US" b="1" dirty="0"/>
              <a:t>style</a:t>
            </a:r>
            <a:r>
              <a:rPr lang="en-US" dirty="0"/>
              <a:t> to you’re your paragraphs</a:t>
            </a:r>
          </a:p>
          <a:p>
            <a:r>
              <a:rPr lang="en-US" dirty="0"/>
              <a:t>Instructions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D7CEA-86D9-AE7B-C84D-67FA7759F0BA}"/>
              </a:ext>
            </a:extLst>
          </p:cNvPr>
          <p:cNvSpPr txBox="1"/>
          <p:nvPr/>
        </p:nvSpPr>
        <p:spPr>
          <a:xfrm>
            <a:off x="1504042" y="2694220"/>
            <a:ext cx="7716157" cy="3831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Open the example:  </a:t>
            </a:r>
            <a:r>
              <a:rPr lang="en-US" b="1" dirty="0">
                <a:solidFill>
                  <a:schemeClr val="accent5"/>
                </a:solidFill>
              </a:rPr>
              <a:t>10_creating_paragraphs_with_style_functions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What does it look like is happening here: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can count up to 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//Threshold of 15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3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AD9DA9-9C6C-0927-A771-D46B5407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with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E6B93-1845-3330-6D01-FF10BAEAC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E98C1-C45A-D828-4F88-520110EC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Drawing a Bar chart with DIVS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6953FF-154A-9177-3B8B-D469C1B6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 we could draw a bar with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D3 we will see how to generate </a:t>
            </a:r>
            <a:r>
              <a:rPr lang="en-US" dirty="0" err="1"/>
              <a:t>div’s</a:t>
            </a:r>
            <a:r>
              <a:rPr lang="en-US" dirty="0"/>
              <a:t> (bars) and have their heights vary based on the data.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7B37F-25C1-37B8-E422-2185375E7A72}"/>
              </a:ext>
            </a:extLst>
          </p:cNvPr>
          <p:cNvSpPr txBox="1"/>
          <p:nvPr/>
        </p:nvSpPr>
        <p:spPr>
          <a:xfrm>
            <a:off x="1504042" y="1772126"/>
            <a:ext cx="7716157" cy="1899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&lt;div style=“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display:inline-block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width: 20px;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height:75px;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background-color: teal;”&gt;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div&gt;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6175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A87F3-FBDC-2AEB-1153-953CCF0D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 11_drawing_divs.html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31017-B739-66F0-7D4B-919EBCFBB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D3 is generating DOM elements and controlling their style</a:t>
            </a:r>
          </a:p>
          <a:p>
            <a:pPr lvl="1"/>
            <a:endParaRPr lang="en-US" dirty="0"/>
          </a:p>
          <a:p>
            <a:r>
              <a:rPr lang="en-US" dirty="0"/>
              <a:t>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FE596-FB6A-365F-AE11-106C1B0DB607}"/>
              </a:ext>
            </a:extLst>
          </p:cNvPr>
          <p:cNvSpPr txBox="1"/>
          <p:nvPr/>
        </p:nvSpPr>
        <p:spPr>
          <a:xfrm>
            <a:off x="1700211" y="3090446"/>
            <a:ext cx="10227629" cy="300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11_drawing_divs.html in your the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source.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 11_drawing_divs.html in the 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to see its behavior. 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In the developer tools inspect the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Elements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to see the final DOM– note that it now looks like HTML code!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39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ED8E-1A0F-0D69-6867-D560D74E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SVG’s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AE81-5427-597A-36F0-66B6AFD3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 need to create the SVG element (canvas) in which to place our shapes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Remember that we also need to set the width and height of the SVG</a:t>
            </a:r>
          </a:p>
          <a:p>
            <a:pPr marL="0" indent="0">
              <a:buNone/>
            </a:pPr>
            <a:endParaRPr lang="en-US" dirty="0"/>
          </a:p>
          <a:p>
            <a:pPr marL="1828800" lvl="4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We can now add shapes to the </a:t>
            </a:r>
            <a:r>
              <a:rPr lang="en-US" dirty="0" err="1"/>
              <a:t>svg</a:t>
            </a:r>
            <a:r>
              <a:rPr lang="en-US" dirty="0"/>
              <a:t> based on data, as in the following: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6B4F3-718A-3F73-ED5B-5CBC2ADB2947}"/>
              </a:ext>
            </a:extLst>
          </p:cNvPr>
          <p:cNvSpPr txBox="1"/>
          <p:nvPr/>
        </p:nvSpPr>
        <p:spPr>
          <a:xfrm>
            <a:off x="1476689" y="1690846"/>
            <a:ext cx="8510591" cy="116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// Append 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at the end of the body, and store its returned reference for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// easy access.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lang="en-US" sz="16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= d3.select(“body”).append(“</a:t>
            </a:r>
            <a:r>
              <a:rPr lang="en-US" sz="16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”);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575A6-39DD-9E44-C4AC-FA1AF8AA89B5}"/>
              </a:ext>
            </a:extLst>
          </p:cNvPr>
          <p:cNvSpPr txBox="1"/>
          <p:nvPr/>
        </p:nvSpPr>
        <p:spPr>
          <a:xfrm>
            <a:off x="1476689" y="3361100"/>
            <a:ext cx="8510591" cy="79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.attr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(“width”,500).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attr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(height”,50)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60B9C-8930-7220-9689-6D326B5E4E87}"/>
              </a:ext>
            </a:extLst>
          </p:cNvPr>
          <p:cNvSpPr txBox="1"/>
          <p:nvPr/>
        </p:nvSpPr>
        <p:spPr>
          <a:xfrm>
            <a:off x="1476688" y="4856644"/>
            <a:ext cx="8510591" cy="153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 circles =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svg.selectAll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(“circle”)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		 .data(dataset)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			 .enter()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		 .append(“circle”)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96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DD90-35EA-4AEC-47E8-428B03F4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12_drawing_SVGS_COLOR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DD64-38D3-8FCF-E432-77045A68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you can create shapes on an SVG canvas and set their attributes based on data. </a:t>
            </a:r>
          </a:p>
          <a:p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51732-56D1-59E5-B781-D738E967C8B8}"/>
              </a:ext>
            </a:extLst>
          </p:cNvPr>
          <p:cNvSpPr txBox="1"/>
          <p:nvPr/>
        </p:nvSpPr>
        <p:spPr>
          <a:xfrm>
            <a:off x="1476689" y="2819512"/>
            <a:ext cx="10227629" cy="374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12_drawing_svgs_color.html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in your the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source.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12_drawing_svgs_color.html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 the 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to see its behavior. Spend time comparing the source to the outpu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t.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a. Discussion: What determines the radius of the circle?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Questions?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3615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DD90-35EA-4AEC-47E8-428B03F4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13_BAR_CHART_LABELS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DD64-38D3-8FCF-E432-77045A68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you can create bar charts and add labels based on data. </a:t>
            </a:r>
          </a:p>
          <a:p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51732-56D1-59E5-B781-D738E967C8B8}"/>
              </a:ext>
            </a:extLst>
          </p:cNvPr>
          <p:cNvSpPr txBox="1"/>
          <p:nvPr/>
        </p:nvSpPr>
        <p:spPr>
          <a:xfrm>
            <a:off x="1476689" y="2819512"/>
            <a:ext cx="10227629" cy="3746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13_bar_chart_labels.html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in your the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source.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13_bar_chart_labels.html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 the 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to see its behavior. Spend time comparing the source to the outpu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t. 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Notes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314450" lvl="2" indent="-400050">
              <a:lnSpc>
                <a:spcPct val="150000"/>
              </a:lnSpc>
              <a:buAutoNum type="romanL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x,y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 values for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rects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represent upper-left hand corner.</a:t>
            </a:r>
          </a:p>
          <a:p>
            <a:pPr marL="1314450" lvl="2" indent="-400050">
              <a:lnSpc>
                <a:spcPct val="150000"/>
              </a:lnSpc>
              <a:buAutoNum type="romanL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values for the SVG canvas increase downward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a. Discussion: What’s going on with the y and height values of the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rect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Other q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uestions? Anything you’d like me to go over? </a:t>
            </a:r>
          </a:p>
        </p:txBody>
      </p:sp>
    </p:spTree>
    <p:extLst>
      <p:ext uri="{BB962C8B-B14F-4D97-AF65-F5344CB8AC3E}">
        <p14:creationId xmlns:p14="http://schemas.microsoft.com/office/powerpoint/2010/main" val="1216226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DD90-35EA-4AEC-47E8-428B03F4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14_SCATTERPLOT_LABELS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DD64-38D3-8FCF-E432-77045A68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you can create scatterplots and labels based on data. </a:t>
            </a:r>
          </a:p>
          <a:p>
            <a:r>
              <a:rPr lang="en-US" dirty="0"/>
              <a:t>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51732-56D1-59E5-B781-D738E967C8B8}"/>
              </a:ext>
            </a:extLst>
          </p:cNvPr>
          <p:cNvSpPr txBox="1"/>
          <p:nvPr/>
        </p:nvSpPr>
        <p:spPr>
          <a:xfrm>
            <a:off x="1476689" y="2819512"/>
            <a:ext cx="10227629" cy="263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14_scatterplot_labels.html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in your the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source.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14_scatterplot_labels.html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 the 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to see its behavior. Spend time comparing the source to the outpu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t.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Other q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uestions? Anything you’d like me to go over? </a:t>
            </a:r>
          </a:p>
        </p:txBody>
      </p:sp>
    </p:spTree>
    <p:extLst>
      <p:ext uri="{BB962C8B-B14F-4D97-AF65-F5344CB8AC3E}">
        <p14:creationId xmlns:p14="http://schemas.microsoft.com/office/powerpoint/2010/main" val="2830700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390057-AECF-0E12-ABFE-6F60CF75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883C6-D247-34C7-14C3-806099608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3B84-8199-B2F5-88ED-E9F60DA7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1147"/>
            <a:ext cx="10898187" cy="1011541"/>
          </a:xfrm>
        </p:spPr>
        <p:txBody>
          <a:bodyPr/>
          <a:lstStyle/>
          <a:p>
            <a:r>
              <a:rPr lang="en-US" dirty="0"/>
              <a:t>What is D3.js?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D2B566-4FA2-6242-D81E-2DE9EA31B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395346"/>
            <a:ext cx="10898187" cy="418319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/>
              <a:t>Definition: </a:t>
            </a:r>
          </a:p>
          <a:p>
            <a:pPr lvl="1"/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D3.js (Data-Driven Documents) </a:t>
            </a:r>
            <a:r>
              <a:rPr lang="en-US" altLang="en-US" dirty="0"/>
              <a:t>is a JavaScript library for producing dynamic, interactive data visualizations in web browsers.</a:t>
            </a:r>
          </a:p>
          <a:p>
            <a:pPr lvl="0"/>
            <a:r>
              <a:rPr lang="en-US" altLang="en-US" dirty="0"/>
              <a:t>Features:</a:t>
            </a:r>
          </a:p>
          <a:p>
            <a:pPr lvl="1"/>
            <a:r>
              <a:rPr lang="en-US" altLang="en-US" dirty="0"/>
              <a:t>Uses web standards like 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HTML, SVG, and CSS.</a:t>
            </a:r>
          </a:p>
          <a:p>
            <a:pPr lvl="1"/>
            <a:r>
              <a:rPr lang="en-US" altLang="en-US" dirty="0"/>
              <a:t>Allows binding data to a 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Document Object Model </a:t>
            </a:r>
            <a:r>
              <a:rPr lang="en-US" altLang="en-US" dirty="0"/>
              <a:t>(DOM).</a:t>
            </a:r>
          </a:p>
          <a:p>
            <a:pPr lvl="1"/>
            <a:r>
              <a:rPr lang="en-US" altLang="en-US" dirty="0"/>
              <a:t>Supports a wide variety of 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visualizations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Extremely 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flexible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customizable.</a:t>
            </a:r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6861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FC9B-A07F-B603-CF93-479EFA28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DE64-ED8C-4747-EB49-62D5490A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scales</a:t>
            </a:r>
          </a:p>
          <a:p>
            <a:pPr lvl="1"/>
            <a:r>
              <a:rPr lang="en-US" dirty="0"/>
              <a:t>Functions that map from an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domain </a:t>
            </a:r>
            <a:r>
              <a:rPr lang="en-US" dirty="0"/>
              <a:t>to an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domain</a:t>
            </a:r>
          </a:p>
          <a:p>
            <a:r>
              <a:rPr lang="en-US" dirty="0"/>
              <a:t>Benefit </a:t>
            </a:r>
          </a:p>
          <a:p>
            <a:pPr lvl="1"/>
            <a:r>
              <a:rPr lang="en-US" dirty="0"/>
              <a:t>Takes care of the conversions from our data values to screen coordinates.</a:t>
            </a:r>
          </a:p>
          <a:p>
            <a:r>
              <a:rPr lang="en-US" dirty="0"/>
              <a:t>Domains and ranges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domain</a:t>
            </a:r>
            <a:r>
              <a:rPr lang="en-US" dirty="0"/>
              <a:t>: range of possible input data values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 domain</a:t>
            </a:r>
            <a:r>
              <a:rPr lang="en-US" dirty="0"/>
              <a:t>: range of possible output values. </a:t>
            </a:r>
          </a:p>
          <a:p>
            <a:r>
              <a:rPr lang="en-US" dirty="0"/>
              <a:t>Illustration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BA02D-3C20-B7C3-27BB-379BE930D847}"/>
              </a:ext>
            </a:extLst>
          </p:cNvPr>
          <p:cNvSpPr txBox="1"/>
          <p:nvPr/>
        </p:nvSpPr>
        <p:spPr>
          <a:xfrm>
            <a:off x="1503681" y="5146359"/>
            <a:ext cx="10227629" cy="153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D388C4-68A8-D869-927F-5FC6CBBB5C5A}"/>
              </a:ext>
            </a:extLst>
          </p:cNvPr>
          <p:cNvCxnSpPr>
            <a:cxnSpLocks/>
          </p:cNvCxnSpPr>
          <p:nvPr/>
        </p:nvCxnSpPr>
        <p:spPr>
          <a:xfrm>
            <a:off x="2345215" y="5515691"/>
            <a:ext cx="85445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5F9ECF-90CF-8A8A-C525-70A858FC78F5}"/>
              </a:ext>
            </a:extLst>
          </p:cNvPr>
          <p:cNvSpPr txBox="1"/>
          <p:nvPr/>
        </p:nvSpPr>
        <p:spPr>
          <a:xfrm>
            <a:off x="5828187" y="514635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Input Domain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B4608-B9A7-52A9-B032-2B1D711E553D}"/>
              </a:ext>
            </a:extLst>
          </p:cNvPr>
          <p:cNvSpPr txBox="1"/>
          <p:nvPr/>
        </p:nvSpPr>
        <p:spPr>
          <a:xfrm>
            <a:off x="2287030" y="551096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AF0C9-B907-B202-2838-2DE84FAC02FB}"/>
              </a:ext>
            </a:extLst>
          </p:cNvPr>
          <p:cNvSpPr txBox="1"/>
          <p:nvPr/>
        </p:nvSpPr>
        <p:spPr>
          <a:xfrm>
            <a:off x="10406030" y="55217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369A7F-6E0A-1315-158B-50F3076DEE70}"/>
              </a:ext>
            </a:extLst>
          </p:cNvPr>
          <p:cNvCxnSpPr>
            <a:cxnSpLocks/>
          </p:cNvCxnSpPr>
          <p:nvPr/>
        </p:nvCxnSpPr>
        <p:spPr>
          <a:xfrm>
            <a:off x="2345215" y="6244905"/>
            <a:ext cx="854456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80540F-BA30-96E7-A266-83C1A0DA342E}"/>
              </a:ext>
            </a:extLst>
          </p:cNvPr>
          <p:cNvSpPr txBox="1"/>
          <p:nvPr/>
        </p:nvSpPr>
        <p:spPr>
          <a:xfrm>
            <a:off x="5828187" y="5875573"/>
            <a:ext cx="15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Output Range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9BAA1-3757-3AB0-BDE3-BF55D15171F6}"/>
              </a:ext>
            </a:extLst>
          </p:cNvPr>
          <p:cNvSpPr txBox="1"/>
          <p:nvPr/>
        </p:nvSpPr>
        <p:spPr>
          <a:xfrm>
            <a:off x="2287030" y="62401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34006-BBD3-34FE-4342-2344A73DEF45}"/>
              </a:ext>
            </a:extLst>
          </p:cNvPr>
          <p:cNvSpPr txBox="1"/>
          <p:nvPr/>
        </p:nvSpPr>
        <p:spPr>
          <a:xfrm>
            <a:off x="10406030" y="625093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DB4CF-56B9-74D4-D82C-2EE5441082B6}"/>
              </a:ext>
            </a:extLst>
          </p:cNvPr>
          <p:cNvSpPr txBox="1"/>
          <p:nvPr/>
        </p:nvSpPr>
        <p:spPr>
          <a:xfrm>
            <a:off x="9059232" y="3396758"/>
            <a:ext cx="2672078" cy="923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are multiple scale types but we’ll mostly see </a:t>
            </a:r>
            <a:r>
              <a:rPr lang="en-US" b="1" dirty="0"/>
              <a:t>linear scales. </a:t>
            </a:r>
          </a:p>
        </p:txBody>
      </p:sp>
    </p:spTree>
    <p:extLst>
      <p:ext uri="{BB962C8B-B14F-4D97-AF65-F5344CB8AC3E}">
        <p14:creationId xmlns:p14="http://schemas.microsoft.com/office/powerpoint/2010/main" val="2101797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320-B356-1621-AEC9-3B6433E8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750E-4052-6237-B946-B63CCBBE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data set: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create scales for our x and y coordinates as follows: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8EA4B-5671-48C8-8CFA-98207BC02218}"/>
              </a:ext>
            </a:extLst>
          </p:cNvPr>
          <p:cNvSpPr txBox="1"/>
          <p:nvPr/>
        </p:nvSpPr>
        <p:spPr>
          <a:xfrm>
            <a:off x="1476689" y="1666110"/>
            <a:ext cx="1022762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475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     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927DE-2E5D-34CF-A38E-4274806901FC}"/>
              </a:ext>
            </a:extLst>
          </p:cNvPr>
          <p:cNvSpPr txBox="1"/>
          <p:nvPr/>
        </p:nvSpPr>
        <p:spPr>
          <a:xfrm>
            <a:off x="1476689" y="2844225"/>
            <a:ext cx="1022762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scaleLinear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})])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scaleLinear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})])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54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320-B356-1621-AEC9-3B6433E8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750E-4052-6237-B946-B63CCBBE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data set: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create scales for our x and y coordinates as follows: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8EA4B-5671-48C8-8CFA-98207BC02218}"/>
              </a:ext>
            </a:extLst>
          </p:cNvPr>
          <p:cNvSpPr txBox="1"/>
          <p:nvPr/>
        </p:nvSpPr>
        <p:spPr>
          <a:xfrm>
            <a:off x="1476689" y="1666110"/>
            <a:ext cx="1022762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475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     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927DE-2E5D-34CF-A38E-4274806901FC}"/>
              </a:ext>
            </a:extLst>
          </p:cNvPr>
          <p:cNvSpPr txBox="1"/>
          <p:nvPr/>
        </p:nvSpPr>
        <p:spPr>
          <a:xfrm>
            <a:off x="1476689" y="2844225"/>
            <a:ext cx="1022762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scaleLinear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})])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scaleLinear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})])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E556E-7A56-80F8-51C9-D4A6342AE962}"/>
              </a:ext>
            </a:extLst>
          </p:cNvPr>
          <p:cNvSpPr/>
          <p:nvPr/>
        </p:nvSpPr>
        <p:spPr>
          <a:xfrm>
            <a:off x="2895600" y="2844225"/>
            <a:ext cx="2092960" cy="2952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F16F4-8079-7491-8459-E4C7DC8024CE}"/>
              </a:ext>
            </a:extLst>
          </p:cNvPr>
          <p:cNvCxnSpPr>
            <a:cxnSpLocks/>
          </p:cNvCxnSpPr>
          <p:nvPr/>
        </p:nvCxnSpPr>
        <p:spPr>
          <a:xfrm flipV="1">
            <a:off x="2316480" y="3139440"/>
            <a:ext cx="762000" cy="22656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2059BF-244E-CE41-8C82-9B71BBB2E790}"/>
              </a:ext>
            </a:extLst>
          </p:cNvPr>
          <p:cNvSpPr txBox="1"/>
          <p:nvPr/>
        </p:nvSpPr>
        <p:spPr>
          <a:xfrm>
            <a:off x="1344609" y="5331003"/>
            <a:ext cx="252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Were using a linear scale</a:t>
            </a:r>
          </a:p>
        </p:txBody>
      </p:sp>
    </p:spTree>
    <p:extLst>
      <p:ext uri="{BB962C8B-B14F-4D97-AF65-F5344CB8AC3E}">
        <p14:creationId xmlns:p14="http://schemas.microsoft.com/office/powerpoint/2010/main" val="1480564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320-B356-1621-AEC9-3B6433E8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750E-4052-6237-B946-B63CCBBE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data set: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create scales for our x and y coordinates as follows: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8EA4B-5671-48C8-8CFA-98207BC02218}"/>
              </a:ext>
            </a:extLst>
          </p:cNvPr>
          <p:cNvSpPr txBox="1"/>
          <p:nvPr/>
        </p:nvSpPr>
        <p:spPr>
          <a:xfrm>
            <a:off x="1476689" y="1666110"/>
            <a:ext cx="1022762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475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     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927DE-2E5D-34CF-A38E-4274806901FC}"/>
              </a:ext>
            </a:extLst>
          </p:cNvPr>
          <p:cNvSpPr txBox="1"/>
          <p:nvPr/>
        </p:nvSpPr>
        <p:spPr>
          <a:xfrm>
            <a:off x="1476689" y="2844225"/>
            <a:ext cx="1022762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scaleLinear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})])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scaleLinear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})])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E556E-7A56-80F8-51C9-D4A6342AE962}"/>
              </a:ext>
            </a:extLst>
          </p:cNvPr>
          <p:cNvSpPr/>
          <p:nvPr/>
        </p:nvSpPr>
        <p:spPr>
          <a:xfrm>
            <a:off x="4653280" y="3109238"/>
            <a:ext cx="4937759" cy="3197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F16F4-8079-7491-8459-E4C7DC8024CE}"/>
              </a:ext>
            </a:extLst>
          </p:cNvPr>
          <p:cNvCxnSpPr>
            <a:cxnSpLocks/>
          </p:cNvCxnSpPr>
          <p:nvPr/>
        </p:nvCxnSpPr>
        <p:spPr>
          <a:xfrm flipV="1">
            <a:off x="4546068" y="3352959"/>
            <a:ext cx="762000" cy="226568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2059BF-244E-CE41-8C82-9B71BBB2E790}"/>
              </a:ext>
            </a:extLst>
          </p:cNvPr>
          <p:cNvSpPr txBox="1"/>
          <p:nvPr/>
        </p:nvSpPr>
        <p:spPr>
          <a:xfrm>
            <a:off x="3132769" y="5618639"/>
            <a:ext cx="404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Loops through each of the x values in our arrays and returns the largest value. </a:t>
            </a:r>
          </a:p>
        </p:txBody>
      </p:sp>
    </p:spTree>
    <p:extLst>
      <p:ext uri="{BB962C8B-B14F-4D97-AF65-F5344CB8AC3E}">
        <p14:creationId xmlns:p14="http://schemas.microsoft.com/office/powerpoint/2010/main" val="3368137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D320-B356-1621-AEC9-3B6433E8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750E-4052-6237-B946-B63CCBBE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our data set: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create scales for our x and y coordinates as follows: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8EA4B-5671-48C8-8CFA-98207BC02218}"/>
              </a:ext>
            </a:extLst>
          </p:cNvPr>
          <p:cNvSpPr txBox="1"/>
          <p:nvPr/>
        </p:nvSpPr>
        <p:spPr>
          <a:xfrm>
            <a:off x="1476689" y="1666110"/>
            <a:ext cx="1022762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475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                 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927DE-2E5D-34CF-A38E-4274806901FC}"/>
              </a:ext>
            </a:extLst>
          </p:cNvPr>
          <p:cNvSpPr txBox="1"/>
          <p:nvPr/>
        </p:nvSpPr>
        <p:spPr>
          <a:xfrm>
            <a:off x="1476689" y="2844225"/>
            <a:ext cx="1022762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scaleLinear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})])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scaleLinear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})])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E556E-7A56-80F8-51C9-D4A6342AE962}"/>
              </a:ext>
            </a:extLst>
          </p:cNvPr>
          <p:cNvSpPr/>
          <p:nvPr/>
        </p:nvSpPr>
        <p:spPr>
          <a:xfrm>
            <a:off x="4196081" y="3352958"/>
            <a:ext cx="863600" cy="3249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F16F4-8079-7491-8459-E4C7DC8024C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94905" y="3722291"/>
            <a:ext cx="927895" cy="19091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2059BF-244E-CE41-8C82-9B71BBB2E790}"/>
              </a:ext>
            </a:extLst>
          </p:cNvPr>
          <p:cNvSpPr txBox="1"/>
          <p:nvPr/>
        </p:nvSpPr>
        <p:spPr>
          <a:xfrm>
            <a:off x="2086289" y="5631467"/>
            <a:ext cx="321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From small amount of padding from left edge of canvas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A408B-A395-4F55-C971-12447E29415A}"/>
              </a:ext>
            </a:extLst>
          </p:cNvPr>
          <p:cNvSpPr/>
          <p:nvPr/>
        </p:nvSpPr>
        <p:spPr>
          <a:xfrm>
            <a:off x="5151120" y="3352959"/>
            <a:ext cx="1889760" cy="2902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AA6E83-AD09-6BAD-1DE5-0C21CEFC1473}"/>
              </a:ext>
            </a:extLst>
          </p:cNvPr>
          <p:cNvCxnSpPr>
            <a:cxnSpLocks/>
          </p:cNvCxnSpPr>
          <p:nvPr/>
        </p:nvCxnSpPr>
        <p:spPr>
          <a:xfrm flipH="1" flipV="1">
            <a:off x="6559947" y="3756818"/>
            <a:ext cx="1139664" cy="18214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A1BB6B-1DB0-3CB7-80F9-3CECC4DE4C8A}"/>
              </a:ext>
            </a:extLst>
          </p:cNvPr>
          <p:cNvSpPr txBox="1"/>
          <p:nvPr/>
        </p:nvSpPr>
        <p:spPr>
          <a:xfrm>
            <a:off x="6248397" y="5570983"/>
            <a:ext cx="321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 right edge of the canvas, minus a small amount of padding</a:t>
            </a:r>
          </a:p>
        </p:txBody>
      </p:sp>
    </p:spTree>
    <p:extLst>
      <p:ext uri="{BB962C8B-B14F-4D97-AF65-F5344CB8AC3E}">
        <p14:creationId xmlns:p14="http://schemas.microsoft.com/office/powerpoint/2010/main" val="3825934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00B3-AB33-0430-0A8C-9CBCC047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scaled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F182-1127-3B91-AB74-C25A71466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when we need the x and y values, we can use </a:t>
            </a:r>
            <a:r>
              <a:rPr lang="en-US" dirty="0" err="1"/>
              <a:t>use</a:t>
            </a:r>
            <a:r>
              <a:rPr lang="en-US" dirty="0"/>
              <a:t> </a:t>
            </a:r>
            <a:r>
              <a:rPr lang="en-US" dirty="0" err="1"/>
              <a:t>xScale</a:t>
            </a:r>
            <a:r>
              <a:rPr lang="en-US" dirty="0"/>
              <a:t> and </a:t>
            </a:r>
            <a:r>
              <a:rPr lang="en-US" dirty="0" err="1"/>
              <a:t>yScale</a:t>
            </a:r>
            <a:r>
              <a:rPr lang="en-US" dirty="0"/>
              <a:t> to convert to scaled coordinates: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E9802-914F-B2D6-A614-B4FF15D25F50}"/>
              </a:ext>
            </a:extLst>
          </p:cNvPr>
          <p:cNvSpPr txBox="1"/>
          <p:nvPr/>
        </p:nvSpPr>
        <p:spPr>
          <a:xfrm>
            <a:off x="1547123" y="2194229"/>
            <a:ext cx="504338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//Create circles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xScale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})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yScale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})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DADEC-B5FB-D47A-5ADC-116117A4AA8D}"/>
              </a:ext>
            </a:extLst>
          </p:cNvPr>
          <p:cNvSpPr/>
          <p:nvPr/>
        </p:nvSpPr>
        <p:spPr>
          <a:xfrm>
            <a:off x="3374445" y="3830036"/>
            <a:ext cx="1754145" cy="3841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73EA02-6587-4E38-FFD3-C5B6CA22F36A}"/>
              </a:ext>
            </a:extLst>
          </p:cNvPr>
          <p:cNvCxnSpPr>
            <a:cxnSpLocks/>
          </p:cNvCxnSpPr>
          <p:nvPr/>
        </p:nvCxnSpPr>
        <p:spPr>
          <a:xfrm flipH="1">
            <a:off x="5312642" y="4022113"/>
            <a:ext cx="205311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CFD945-19BE-9EEE-C57F-BC388FA7E16E}"/>
              </a:ext>
            </a:extLst>
          </p:cNvPr>
          <p:cNvSpPr txBox="1"/>
          <p:nvPr/>
        </p:nvSpPr>
        <p:spPr>
          <a:xfrm>
            <a:off x="7365756" y="3837447"/>
            <a:ext cx="285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Returns scaled x data value.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11CA05-15BA-DD87-DE6B-18C6BFC12F71}"/>
              </a:ext>
            </a:extLst>
          </p:cNvPr>
          <p:cNvSpPr/>
          <p:nvPr/>
        </p:nvSpPr>
        <p:spPr>
          <a:xfrm>
            <a:off x="3453957" y="4682709"/>
            <a:ext cx="1754145" cy="3841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B2A1D-6971-19A5-8C0D-79B4A09AFD26}"/>
              </a:ext>
            </a:extLst>
          </p:cNvPr>
          <p:cNvCxnSpPr>
            <a:cxnSpLocks/>
          </p:cNvCxnSpPr>
          <p:nvPr/>
        </p:nvCxnSpPr>
        <p:spPr>
          <a:xfrm flipH="1">
            <a:off x="5392154" y="4874786"/>
            <a:ext cx="205311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611101-2013-C161-CC45-5CA7CE8615CF}"/>
              </a:ext>
            </a:extLst>
          </p:cNvPr>
          <p:cNvSpPr txBox="1"/>
          <p:nvPr/>
        </p:nvSpPr>
        <p:spPr>
          <a:xfrm>
            <a:off x="7445268" y="4690120"/>
            <a:ext cx="285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Returns scaled y data value. </a:t>
            </a:r>
          </a:p>
        </p:txBody>
      </p:sp>
    </p:spTree>
    <p:extLst>
      <p:ext uri="{BB962C8B-B14F-4D97-AF65-F5344CB8AC3E}">
        <p14:creationId xmlns:p14="http://schemas.microsoft.com/office/powerpoint/2010/main" val="3114277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0B7-8057-3FFD-C4E5-D5C45567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Scales (https://d3js.org/d3-scale)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E385-37EB-775A-239D-5FEB1E43A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2688"/>
            <a:ext cx="10898188" cy="5675312"/>
          </a:xfrm>
        </p:spPr>
        <p:txBody>
          <a:bodyPr>
            <a:normAutofit/>
          </a:bodyPr>
          <a:lstStyle/>
          <a:p>
            <a:r>
              <a:rPr lang="en-US" dirty="0" err="1"/>
              <a:t>scaleLinear</a:t>
            </a:r>
            <a:endParaRPr lang="en-US" dirty="0"/>
          </a:p>
          <a:p>
            <a:pPr lvl="1"/>
            <a:r>
              <a:rPr lang="en-US" dirty="0"/>
              <a:t>Map a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continuous</a:t>
            </a:r>
            <a:r>
              <a:rPr lang="en-US" dirty="0"/>
              <a:t>, quantitative input domain to a continuous output range.</a:t>
            </a:r>
          </a:p>
          <a:p>
            <a:r>
              <a:rPr lang="en-US" dirty="0" err="1"/>
              <a:t>scaleOrdinal</a:t>
            </a:r>
            <a:endParaRPr lang="en-US" dirty="0"/>
          </a:p>
          <a:p>
            <a:pPr lvl="1"/>
            <a:r>
              <a:rPr lang="en-US" dirty="0"/>
              <a:t>Map a 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discrete</a:t>
            </a:r>
            <a:r>
              <a:rPr lang="en-US" dirty="0"/>
              <a:t> domain to a discrete range </a:t>
            </a:r>
          </a:p>
          <a:p>
            <a:pPr lvl="1"/>
            <a:r>
              <a:rPr lang="en-US" dirty="0"/>
              <a:t>Example: </a:t>
            </a:r>
          </a:p>
          <a:p>
            <a:r>
              <a:rPr lang="en-US" dirty="0" err="1"/>
              <a:t>scaleTime</a:t>
            </a:r>
            <a:endParaRPr lang="en-US" dirty="0"/>
          </a:p>
          <a:p>
            <a:pPr lvl="1"/>
            <a:r>
              <a:rPr lang="en-US" dirty="0"/>
              <a:t>Time scales implement ticks based on calendar intervals. </a:t>
            </a:r>
          </a:p>
          <a:p>
            <a:pPr lvl="1"/>
            <a:r>
              <a:rPr lang="en-US" dirty="0"/>
              <a:t>Example: </a:t>
            </a:r>
          </a:p>
          <a:p>
            <a:r>
              <a:rPr lang="en-US" dirty="0" err="1"/>
              <a:t>scaleSqrt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Creates a square root based scale.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C58A6-DE0C-4462-8D02-28AC8AE5D2C2}"/>
              </a:ext>
            </a:extLst>
          </p:cNvPr>
          <p:cNvSpPr txBox="1"/>
          <p:nvPr/>
        </p:nvSpPr>
        <p:spPr>
          <a:xfrm>
            <a:off x="2941319" y="3147536"/>
            <a:ext cx="80330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 color = d3.</a:t>
            </a:r>
            <a:r>
              <a:rPr lang="en-US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scaleOrdinal</a:t>
            </a:r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(["a", "b"], ["red", "green"]);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FA44-6362-31E5-69E5-3130B6F865AB}"/>
              </a:ext>
            </a:extLst>
          </p:cNvPr>
          <p:cNvSpPr txBox="1"/>
          <p:nvPr/>
        </p:nvSpPr>
        <p:spPr>
          <a:xfrm>
            <a:off x="2941319" y="4548729"/>
            <a:ext cx="92506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 x = d3.</a:t>
            </a:r>
            <a:r>
              <a:rPr lang="en-US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scaleTime</a:t>
            </a:r>
            <a:r>
              <a:rPr lang="en-US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([new Date(2000,0,1),new Date(2000,0,2)],[0,960]);</a:t>
            </a:r>
          </a:p>
        </p:txBody>
      </p:sp>
    </p:spTree>
    <p:extLst>
      <p:ext uri="{BB962C8B-B14F-4D97-AF65-F5344CB8AC3E}">
        <p14:creationId xmlns:p14="http://schemas.microsoft.com/office/powerpoint/2010/main" val="176554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1138-E207-FC20-5AA3-56910F6C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15_scaled_scatterplot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F0B1-99A0-A2EC-ED1A-4878FE51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to use scales to convert between data and SVG coordinates. </a:t>
            </a:r>
          </a:p>
          <a:p>
            <a:pPr lvl="1"/>
            <a:endParaRPr lang="en-US" dirty="0"/>
          </a:p>
          <a:p>
            <a:r>
              <a:rPr lang="en-US" dirty="0"/>
              <a:t>Instructions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10C58-F0DA-F014-ED8F-138708085571}"/>
              </a:ext>
            </a:extLst>
          </p:cNvPr>
          <p:cNvSpPr txBox="1"/>
          <p:nvPr/>
        </p:nvSpPr>
        <p:spPr>
          <a:xfrm>
            <a:off x="1476689" y="3150816"/>
            <a:ext cx="10227629" cy="263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15_scaled_scatterplot.html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in your the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source.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15_scaled_scatterplot.html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 the 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to see its behavior. Spend time comparing the source to the outpu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t.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? Anything you’d like me to go over? </a:t>
            </a:r>
          </a:p>
        </p:txBody>
      </p:sp>
    </p:spTree>
    <p:extLst>
      <p:ext uri="{BB962C8B-B14F-4D97-AF65-F5344CB8AC3E}">
        <p14:creationId xmlns:p14="http://schemas.microsoft.com/office/powerpoint/2010/main" val="31610018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316D-2090-6DE6-298E-C19BE830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733E-8DC1-1E70-6459-EED5C067D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and D3 can only perform time and date calculations on Data objects, not on strings.</a:t>
            </a:r>
          </a:p>
          <a:p>
            <a:r>
              <a:rPr lang="en-US" dirty="0"/>
              <a:t>Working with dates in D3 involves: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11268-B0BB-68B5-FD1C-ADE073ECEAED}"/>
              </a:ext>
            </a:extLst>
          </p:cNvPr>
          <p:cNvSpPr txBox="1"/>
          <p:nvPr/>
        </p:nvSpPr>
        <p:spPr>
          <a:xfrm>
            <a:off x="1476689" y="2683456"/>
            <a:ext cx="10227629" cy="116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Converting strings to </a:t>
            </a:r>
            <a:r>
              <a:rPr lang="en-US" sz="1600">
                <a:solidFill>
                  <a:srgbClr val="3B3B3B"/>
                </a:solidFill>
                <a:latin typeface="Consolas" panose="020B0609020204030204" pitchFamily="49" charset="0"/>
              </a:rPr>
              <a:t>Date objects</a:t>
            </a: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2. Using time scales as needed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3. Formatting Date objects as human-friendly strings for display to the user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152F-D585-2244-2F60-3A60067B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Files (time scale example will use input file)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A7F0-3FB8-1E05-6DE0-1E684DEB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Values in CSV files are stored as strings</a:t>
            </a:r>
          </a:p>
          <a:p>
            <a:pPr lvl="1"/>
            <a:r>
              <a:rPr lang="en-US" dirty="0"/>
              <a:t>Row converter  function</a:t>
            </a:r>
          </a:p>
          <a:p>
            <a:pPr lvl="2"/>
            <a:r>
              <a:rPr lang="en-US" dirty="0"/>
              <a:t>function you write to translate strings to numbers, dates, etc..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09184-9AE4-EA88-F66A-8C045EE3F906}"/>
              </a:ext>
            </a:extLst>
          </p:cNvPr>
          <p:cNvSpPr txBox="1"/>
          <p:nvPr/>
        </p:nvSpPr>
        <p:spPr>
          <a:xfrm>
            <a:off x="1659568" y="1694715"/>
            <a:ext cx="939102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&lt;file name&gt; , &lt;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row converter function&gt;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visualizeFunction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// uses data to build visualization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7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C5A8-02C5-C3F9-1369-1C347ED4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D3.js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EEF0-57AE-1E58-F2DA-5F8F0B3B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Benefits: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Data-Driven</a:t>
            </a:r>
            <a:r>
              <a:rPr lang="en-US" dirty="0"/>
              <a:t>: Generates visualizations based on data.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Customization</a:t>
            </a:r>
            <a:r>
              <a:rPr lang="en-US" dirty="0"/>
              <a:t>: Offers total control over appearance and behavior.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Interactivit</a:t>
            </a:r>
            <a:r>
              <a:rPr lang="en-US" dirty="0"/>
              <a:t>y: Create responsive and interactive visualizations.</a:t>
            </a:r>
          </a:p>
          <a:p>
            <a:pPr lvl="1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Scalable</a:t>
            </a:r>
            <a:r>
              <a:rPr lang="en-US" dirty="0"/>
              <a:t>: Works with small and large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736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9735-ABBB-C7FD-CC25-6360AD35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16_time_scale_CSV.HTML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7A2E-24AF-B6A6-31D1-0A45F1D8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to work with time scales and input CSV files.</a:t>
            </a:r>
          </a:p>
          <a:p>
            <a:pPr lvl="1"/>
            <a:endParaRPr lang="en-US" dirty="0"/>
          </a:p>
          <a:p>
            <a:r>
              <a:rPr lang="en-US" dirty="0"/>
              <a:t>Instructions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09537-5171-A70C-1CC0-F9E448E418FA}"/>
              </a:ext>
            </a:extLst>
          </p:cNvPr>
          <p:cNvSpPr txBox="1"/>
          <p:nvPr/>
        </p:nvSpPr>
        <p:spPr>
          <a:xfrm>
            <a:off x="1476689" y="3150816"/>
            <a:ext cx="10227629" cy="300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time_scale_data.csv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in your the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contents of the CSV data file (remember, everything is read in as strings)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16_time_scale.html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in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An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source.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to see its behavior. Spend time comparing the source to the outpu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t.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? Anything you’d like me to go over? </a:t>
            </a:r>
          </a:p>
        </p:txBody>
      </p:sp>
    </p:spTree>
    <p:extLst>
      <p:ext uri="{BB962C8B-B14F-4D97-AF65-F5344CB8AC3E}">
        <p14:creationId xmlns:p14="http://schemas.microsoft.com/office/powerpoint/2010/main" val="36830361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EC7219-0CED-6760-2659-1A970683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8D0BB-EA48-04D2-591C-B5AD45FB0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8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88652-BD58-7717-236B-ECD2F17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9EE374-3C8B-D419-6EBB-618DC829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scales, D3 axes are functions whose parameters you define</a:t>
            </a:r>
          </a:p>
          <a:p>
            <a:r>
              <a:rPr lang="en-US" dirty="0"/>
              <a:t>Axes functions generate visual elements of the axis, including lines, labels and ticks.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Define the axis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94BDE-376E-DBB3-F08C-C74965E1C86B}"/>
              </a:ext>
            </a:extLst>
          </p:cNvPr>
          <p:cNvSpPr txBox="1"/>
          <p:nvPr/>
        </p:nvSpPr>
        <p:spPr>
          <a:xfrm>
            <a:off x="1978428" y="3216925"/>
            <a:ext cx="7897091" cy="984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xAxis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axisBottom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x axis uses x scale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</a:t>
            </a:r>
            <a:r>
              <a:rPr 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set rough number of ticks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26E4F-50AF-3AA2-A65C-AE3C0647CDDA}"/>
              </a:ext>
            </a:extLst>
          </p:cNvPr>
          <p:cNvSpPr txBox="1"/>
          <p:nvPr/>
        </p:nvSpPr>
        <p:spPr>
          <a:xfrm>
            <a:off x="1978427" y="4498344"/>
            <a:ext cx="9908773" cy="2277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Create a group element so we can apply transforms to all the </a:t>
            </a: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components of the axis (lines, ticks, labels). Note the transform that moves the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entire group to the bottom</a:t>
            </a:r>
            <a:endParaRPr lang="en-US" sz="16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svg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"class"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"axis"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"transform"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"translate(0,"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xAxis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67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9735-ABBB-C7FD-CC25-6360AD35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17_time_axis.HTML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7A2E-24AF-B6A6-31D1-0A45F1D8E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to work with time scales and input CSV files.</a:t>
            </a:r>
          </a:p>
          <a:p>
            <a:pPr lvl="1"/>
            <a:endParaRPr lang="en-US" dirty="0"/>
          </a:p>
          <a:p>
            <a:r>
              <a:rPr lang="en-US" dirty="0"/>
              <a:t>Instructions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09537-5171-A70C-1CC0-F9E448E418FA}"/>
              </a:ext>
            </a:extLst>
          </p:cNvPr>
          <p:cNvSpPr txBox="1"/>
          <p:nvPr/>
        </p:nvSpPr>
        <p:spPr>
          <a:xfrm>
            <a:off x="1476689" y="3150816"/>
            <a:ext cx="10227629" cy="300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time_scale_data.csv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in your the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contents of the CSV data file (remember, everything is read in as strings)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17_time_axis.html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in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An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source.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to see its behavior. Spend time comparing the source to the outpu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t.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Questions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? Anything you’d like me to go over? </a:t>
            </a:r>
          </a:p>
        </p:txBody>
      </p:sp>
    </p:spTree>
    <p:extLst>
      <p:ext uri="{BB962C8B-B14F-4D97-AF65-F5344CB8AC3E}">
        <p14:creationId xmlns:p14="http://schemas.microsoft.com/office/powerpoint/2010/main" val="14519647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B68B5B-69F4-525D-6AFF-A6144009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Updates, Transitions and motion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62F52F-C120-17A2-F855-1B336D43E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25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36FE39-1E7A-32A7-6119-593ED937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826A9-47A9-5A8D-64ED-D613A411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discussed static data sets.</a:t>
            </a:r>
          </a:p>
          <a:p>
            <a:endParaRPr lang="en-US" dirty="0"/>
          </a:p>
          <a:p>
            <a:r>
              <a:rPr lang="en-US" dirty="0"/>
              <a:t>Real-world data changes over time</a:t>
            </a:r>
          </a:p>
          <a:p>
            <a:pPr lvl="1"/>
            <a:r>
              <a:rPr lang="en-US" dirty="0"/>
              <a:t>These are handled by </a:t>
            </a:r>
            <a:r>
              <a:rPr lang="en-US" dirty="0">
                <a:solidFill>
                  <a:schemeClr val="accent2"/>
                </a:solidFill>
              </a:rPr>
              <a:t>updates</a:t>
            </a:r>
          </a:p>
          <a:p>
            <a:pPr lvl="1"/>
            <a:r>
              <a:rPr lang="en-US" dirty="0"/>
              <a:t>Visual adjustments are made pretty with </a:t>
            </a:r>
            <a:r>
              <a:rPr lang="en-US" dirty="0">
                <a:solidFill>
                  <a:schemeClr val="accent2"/>
                </a:solidFill>
              </a:rPr>
              <a:t>transitions</a:t>
            </a:r>
            <a:r>
              <a:rPr lang="en-US" dirty="0"/>
              <a:t>, which employ </a:t>
            </a:r>
            <a:r>
              <a:rPr lang="en-US" dirty="0">
                <a:solidFill>
                  <a:schemeClr val="accent2"/>
                </a:solidFill>
              </a:rPr>
              <a:t>motion </a:t>
            </a:r>
            <a:r>
              <a:rPr lang="en-US" dirty="0"/>
              <a:t>for perceptual benefit.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6499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17EA-C5E0-D625-B73C-16BA1AA80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: All data values updated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9184-5C4E-7EC4-87F1-C873747D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approach</a:t>
            </a:r>
          </a:p>
          <a:p>
            <a:pPr lvl="1"/>
            <a:r>
              <a:rPr lang="en-US" b="1" dirty="0"/>
              <a:t>Modify</a:t>
            </a:r>
            <a:r>
              <a:rPr lang="en-US" dirty="0"/>
              <a:t> the values in your dataset (in some way)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/>
              <a:t>			</a:t>
            </a:r>
          </a:p>
          <a:p>
            <a:pPr lvl="1"/>
            <a:r>
              <a:rPr lang="en-US" b="1" dirty="0"/>
              <a:t>Rebind</a:t>
            </a:r>
            <a:r>
              <a:rPr lang="en-US" dirty="0"/>
              <a:t> the new values to the existing elements</a:t>
            </a:r>
          </a:p>
          <a:p>
            <a:pPr lvl="1"/>
            <a:endParaRPr lang="en-US" dirty="0"/>
          </a:p>
          <a:p>
            <a:pPr marL="3657600" lvl="8" indent="0">
              <a:buNone/>
            </a:pPr>
            <a:endParaRPr lang="en-US" dirty="0"/>
          </a:p>
          <a:p>
            <a:pPr lvl="1"/>
            <a:r>
              <a:rPr lang="en-US" dirty="0"/>
              <a:t>Set the new </a:t>
            </a:r>
            <a:r>
              <a:rPr lang="en-US" b="1" dirty="0"/>
              <a:t>attribute values </a:t>
            </a:r>
            <a:r>
              <a:rPr lang="en-US" dirty="0"/>
              <a:t>as needed to update the visual 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AD3A8-12A0-6434-99FA-7FE9C32F4BB5}"/>
              </a:ext>
            </a:extLst>
          </p:cNvPr>
          <p:cNvSpPr txBox="1"/>
          <p:nvPr/>
        </p:nvSpPr>
        <p:spPr>
          <a:xfrm>
            <a:off x="1980994" y="5901878"/>
            <a:ext cx="100586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   </a:t>
            </a:r>
            <a:r>
              <a:rPr 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New data so scales have changed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"height"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yScale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C4372-F486-FC07-2612-159C7CBC040F}"/>
              </a:ext>
            </a:extLst>
          </p:cNvPr>
          <p:cNvSpPr txBox="1"/>
          <p:nvPr/>
        </p:nvSpPr>
        <p:spPr>
          <a:xfrm>
            <a:off x="1980994" y="4631704"/>
            <a:ext cx="6671631" cy="79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vg.selectAll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.data(dataset);  // New data successfully bound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DE420-6439-A9BA-AA27-07543B39CCDB}"/>
              </a:ext>
            </a:extLst>
          </p:cNvPr>
          <p:cNvSpPr txBox="1"/>
          <p:nvPr/>
        </p:nvSpPr>
        <p:spPr>
          <a:xfrm>
            <a:off x="1980994" y="2104304"/>
            <a:ext cx="950719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//User clicks a paragraph, which will then update with a data        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//New values for dataset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];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90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039464-DA0E-325F-8E67-AAE07FF2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18_updates_All_data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F67D17-08BC-D697-8037-B083BB50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to </a:t>
            </a:r>
          </a:p>
          <a:p>
            <a:pPr lvl="2"/>
            <a:r>
              <a:rPr lang="en-US" dirty="0"/>
              <a:t>update a visualization when the dataset values change </a:t>
            </a:r>
          </a:p>
          <a:p>
            <a:pPr lvl="2"/>
            <a:r>
              <a:rPr lang="en-US" dirty="0"/>
              <a:t>User the </a:t>
            </a:r>
            <a:r>
              <a:rPr lang="en-US" dirty="0" err="1"/>
              <a:t>scaleBand</a:t>
            </a:r>
            <a:r>
              <a:rPr lang="en-US" dirty="0"/>
              <a:t> for ordinal data (categorical data).</a:t>
            </a:r>
          </a:p>
          <a:p>
            <a:pPr lvl="2"/>
            <a:r>
              <a:rPr lang="en-US" dirty="0"/>
              <a:t>Add interaction with event listeners </a:t>
            </a:r>
          </a:p>
          <a:p>
            <a:r>
              <a:rPr lang="en-US" dirty="0"/>
              <a:t>Instructions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E7BD1-666D-8D2F-F550-D3BF8DA3515C}"/>
              </a:ext>
            </a:extLst>
          </p:cNvPr>
          <p:cNvSpPr txBox="1"/>
          <p:nvPr/>
        </p:nvSpPr>
        <p:spPr>
          <a:xfrm>
            <a:off x="1476689" y="3849316"/>
            <a:ext cx="10227629" cy="3007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18_updates_all_data.html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in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An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source.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to see its behavior. Spend time comparing the source to the outpu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t. 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Notes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Only the y (height) attributes need to be changed for both the bars and labels</a:t>
            </a:r>
          </a:p>
          <a:p>
            <a:pPr marL="800100" lvl="1" indent="-342900">
              <a:lnSpc>
                <a:spcPct val="150000"/>
              </a:lnSpc>
              <a:buAutoNum type="alphaL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To be 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able to handle any new dataset you really also need to update the scales themselves. 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7033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039464-DA0E-325F-8E67-AAE07FF2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19_adding_and_REMOVING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F67D17-08BC-D697-8037-B083BB50F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update a visualization when data is added or removed. </a:t>
            </a:r>
          </a:p>
          <a:p>
            <a:r>
              <a:rPr lang="en-US" dirty="0"/>
              <a:t>Instructions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E7BD1-666D-8D2F-F550-D3BF8DA3515C}"/>
              </a:ext>
            </a:extLst>
          </p:cNvPr>
          <p:cNvSpPr txBox="1"/>
          <p:nvPr/>
        </p:nvSpPr>
        <p:spPr>
          <a:xfrm>
            <a:off x="1435100" y="2795216"/>
            <a:ext cx="9316718" cy="2638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Open </a:t>
            </a:r>
            <a:r>
              <a:rPr lang="en-US" sz="1600" b="1" dirty="0">
                <a:solidFill>
                  <a:schemeClr val="accent3"/>
                </a:solidFill>
                <a:latin typeface="Consolas" panose="020B0609020204030204" pitchFamily="49" charset="0"/>
              </a:rPr>
              <a:t>19_adding_and_removing.html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in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An </a:t>
            </a:r>
            <a:r>
              <a:rPr lang="en-US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editor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(VS Code, 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NodePad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++,..) to view the source.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browser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to see its behavior. </a:t>
            </a: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2. This is a little more complex so we can go over this together.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3. Exercise: Add and remove labels with the updates. [do on your own time]</a:t>
            </a:r>
          </a:p>
        </p:txBody>
      </p:sp>
    </p:spTree>
    <p:extLst>
      <p:ext uri="{BB962C8B-B14F-4D97-AF65-F5344CB8AC3E}">
        <p14:creationId xmlns:p14="http://schemas.microsoft.com/office/powerpoint/2010/main" val="26378124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F5EA-C0BB-1485-670A-06A23715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07E00-8091-247C-152C-5EEF96E25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6CC22-50F9-5CFF-DD1F-D902B159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technological fundamentals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A37A5-60A8-5CE3-2C4A-45194C8E6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9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DA147-7297-DF0A-E4BE-C9A7BE3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F66AF3-6B27-47E7-1D6A-3FBD4E00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sake of time, with this topic and the others I will provide examples based on topics they illustrate and leave a detailed review of the code to you (but I welcome questions if time permits). </a:t>
            </a:r>
          </a:p>
          <a:p>
            <a:endParaRPr lang="en-US" dirty="0"/>
          </a:p>
          <a:p>
            <a:r>
              <a:rPr lang="en-US" dirty="0"/>
              <a:t>For interactivity, I divide the examples based on what they illustrate: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E06376-2DFD-7DCD-B35B-95B32635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09647"/>
              </p:ext>
            </p:extLst>
          </p:nvPr>
        </p:nvGraphicFramePr>
        <p:xfrm>
          <a:off x="1468118" y="3836669"/>
          <a:ext cx="10244771" cy="2494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507482">
                  <a:extLst>
                    <a:ext uri="{9D8B030D-6E8A-4147-A177-3AD203B41FA5}">
                      <a16:colId xmlns:a16="http://schemas.microsoft.com/office/drawing/2014/main" val="110437624"/>
                    </a:ext>
                  </a:extLst>
                </a:gridCol>
                <a:gridCol w="3737289">
                  <a:extLst>
                    <a:ext uri="{9D8B030D-6E8A-4147-A177-3AD203B41FA5}">
                      <a16:colId xmlns:a16="http://schemas.microsoft.com/office/drawing/2014/main" val="4186509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Illustrate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9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SVG mouse over and mouse out with smooth 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20_mouseover_mouseout.html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57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SVG sorting (ascending and descending), but hover effects in CSS</a:t>
                      </a:r>
                    </a:p>
                    <a:p>
                      <a:pPr lvl="0"/>
                      <a:r>
                        <a:rPr lang="en-US" dirty="0">
                          <a:solidFill>
                            <a:schemeClr val="accent3"/>
                          </a:solidFill>
                        </a:rPr>
                        <a:t>    [Note: changing labels is left an exercise]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21_svg_sort_htm_hover.html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2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Tooltips – browser : Inset title for the bar and that’s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22_browser_tooltip.html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Tooltips – SVG for more control : use mouse over and mouse out.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23_svg_tooltip.html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3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Tooltips – HTML div elements as tooltips (hidden div)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24_div_tooltip.html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6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8862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1054B3-BEC7-AACE-E905-2DD77254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Selections based on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DEB2D-CA7A-9B83-EEA9-653DD09E1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81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DA147-7297-DF0A-E4BE-C9A7BE3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selections based on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F66AF3-6B27-47E7-1D6A-3FBD4E00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you can select specific DOM elements and then use filtering based on data to change specific attributes. 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E06376-2DFD-7DCD-B35B-95B32635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96140"/>
              </p:ext>
            </p:extLst>
          </p:nvPr>
        </p:nvGraphicFramePr>
        <p:xfrm>
          <a:off x="1468118" y="3761421"/>
          <a:ext cx="10449562" cy="228885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922472">
                  <a:extLst>
                    <a:ext uri="{9D8B030D-6E8A-4147-A177-3AD203B41FA5}">
                      <a16:colId xmlns:a16="http://schemas.microsoft.com/office/drawing/2014/main" val="110437624"/>
                    </a:ext>
                  </a:extLst>
                </a:gridCol>
                <a:gridCol w="2387650">
                  <a:extLst>
                    <a:ext uri="{9D8B030D-6E8A-4147-A177-3AD203B41FA5}">
                      <a16:colId xmlns:a16="http://schemas.microsoft.com/office/drawing/2014/main" val="4186509190"/>
                    </a:ext>
                  </a:extLst>
                </a:gridCol>
                <a:gridCol w="3139440">
                  <a:extLst>
                    <a:ext uri="{9D8B030D-6E8A-4147-A177-3AD203B41FA5}">
                      <a16:colId xmlns:a16="http://schemas.microsoft.com/office/drawing/2014/main" val="2585717547"/>
                    </a:ext>
                  </a:extLst>
                </a:gridCol>
              </a:tblGrid>
              <a:tr h="497404">
                <a:tc>
                  <a:txBody>
                    <a:bodyPr/>
                    <a:lstStyle/>
                    <a:p>
                      <a:r>
                        <a:rPr lang="en-US" dirty="0"/>
                        <a:t>Illustrate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Exercises to 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99861"/>
                  </a:ext>
                </a:extLst>
              </a:tr>
              <a:tr h="496055">
                <a:tc>
                  <a:txBody>
                    <a:bodyPr/>
                    <a:lstStyle/>
                    <a:p>
                      <a:r>
                        <a:rPr lang="en-US" dirty="0"/>
                        <a:t>Filter paragraphs based on </a:t>
                      </a:r>
                      <a:r>
                        <a:rPr lang="en-US" b="1" dirty="0"/>
                        <a:t>data</a:t>
                      </a:r>
                      <a:r>
                        <a:rPr lang="en-US" dirty="0"/>
                        <a:t> (red if  &gt; 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25_paragraphs.html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to greater then 20.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5746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lvl="0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Filter bar chart based on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slider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threshold (red if &lt;=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26_slider.html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the red dependent on the data as the blue is.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028659"/>
                  </a:ext>
                </a:extLst>
              </a:tr>
              <a:tr h="497404">
                <a:tc>
                  <a:txBody>
                    <a:bodyPr/>
                    <a:lstStyle/>
                    <a:p>
                      <a:r>
                        <a:rPr lang="en-US" dirty="0"/>
                        <a:t>Filter circles based on </a:t>
                      </a:r>
                      <a:r>
                        <a:rPr lang="en-US" b="1" dirty="0"/>
                        <a:t>radio buttons </a:t>
                      </a:r>
                      <a:r>
                        <a:rPr lang="en-US" b="0" dirty="0"/>
                        <a:t>selection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27_radio.html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radio buttons to</a:t>
                      </a:r>
                    </a:p>
                    <a:p>
                      <a:r>
                        <a:rPr lang="en-US" dirty="0"/>
                        <a:t>0, 200, 400, 600, 800, 1000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865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0B92BA-4D3D-0427-2D82-1FED8DF8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A7D69-9BDF-C104-292A-9C7D3C25A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9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A149DA-124F-67FB-1789-8637BF59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LayOUTS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063B0-E15B-1AFE-9DB1-1FB186A1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D3 layouts take data that you provide and remap or otherwise transform it, generating new data that is more convenient for a specific visual task. </a:t>
            </a:r>
          </a:p>
          <a:p>
            <a:endParaRPr lang="en-US" dirty="0"/>
          </a:p>
          <a:p>
            <a:r>
              <a:rPr lang="en-US" dirty="0"/>
              <a:t>D3 Layouts</a:t>
            </a:r>
          </a:p>
          <a:p>
            <a:pPr lvl="1"/>
            <a:r>
              <a:rPr lang="en-US" dirty="0"/>
              <a:t>Chord</a:t>
            </a:r>
          </a:p>
          <a:p>
            <a:pPr lvl="1"/>
            <a:r>
              <a:rPr lang="en-US" dirty="0"/>
              <a:t>Cluster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Force</a:t>
            </a:r>
          </a:p>
          <a:p>
            <a:pPr lvl="1"/>
            <a:r>
              <a:rPr lang="en-US" dirty="0"/>
              <a:t>Pack</a:t>
            </a:r>
          </a:p>
          <a:p>
            <a:pPr lvl="1"/>
            <a:r>
              <a:rPr lang="en-US" dirty="0"/>
              <a:t>Partition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Pie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Stack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684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DA147-7297-DF0A-E4BE-C9A7BE3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F66AF3-6B27-47E7-1D6A-3FBD4E00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to use D3 Pie, Stack and Force layouts. </a:t>
            </a:r>
          </a:p>
          <a:p>
            <a:endParaRPr lang="en-US" dirty="0"/>
          </a:p>
          <a:p>
            <a:r>
              <a:rPr lang="en-US" dirty="0"/>
              <a:t>Layout Examples 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E06376-2DFD-7DCD-B35B-95B32635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387841"/>
              </p:ext>
            </p:extLst>
          </p:nvPr>
        </p:nvGraphicFramePr>
        <p:xfrm>
          <a:off x="1468118" y="3429000"/>
          <a:ext cx="10244772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89596">
                  <a:extLst>
                    <a:ext uri="{9D8B030D-6E8A-4147-A177-3AD203B41FA5}">
                      <a16:colId xmlns:a16="http://schemas.microsoft.com/office/drawing/2014/main" val="2633933437"/>
                    </a:ext>
                  </a:extLst>
                </a:gridCol>
                <a:gridCol w="4557486">
                  <a:extLst>
                    <a:ext uri="{9D8B030D-6E8A-4147-A177-3AD203B41FA5}">
                      <a16:colId xmlns:a16="http://schemas.microsoft.com/office/drawing/2014/main" val="110437624"/>
                    </a:ext>
                  </a:extLst>
                </a:gridCol>
                <a:gridCol w="4397690">
                  <a:extLst>
                    <a:ext uri="{9D8B030D-6E8A-4147-A177-3AD203B41FA5}">
                      <a16:colId xmlns:a16="http://schemas.microsoft.com/office/drawing/2014/main" val="4186509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Illustrate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9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Simple pie 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28_pie.html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5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Stack bar anchored at bottom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29_stacked_bar_anchored.html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Stacked area chart with tool tips &amp;  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30_stacked_area.html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3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Force layout where nodes an be dragged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31_force_draggable.html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6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71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0C044B-FB43-59EC-5B9C-0A15B7AC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Geomapping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D49E5-7553-6819-0D2D-FF0BF6C00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18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DA147-7297-DF0A-E4BE-C9A7BE34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Geomapping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F66AF3-6B27-47E7-1D6A-3FBD4E005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Understand how to read in </a:t>
            </a:r>
            <a:r>
              <a:rPr lang="en-US" dirty="0" err="1"/>
              <a:t>GeoJSON</a:t>
            </a:r>
            <a:r>
              <a:rPr lang="en-US" dirty="0"/>
              <a:t> files, create </a:t>
            </a:r>
            <a:r>
              <a:rPr lang="en-US" dirty="0" err="1"/>
              <a:t>Chloropath</a:t>
            </a:r>
            <a:r>
              <a:rPr lang="en-US" dirty="0"/>
              <a:t> map, add points, provide panning, zooming, add labels. </a:t>
            </a:r>
          </a:p>
          <a:p>
            <a:endParaRPr lang="en-US" dirty="0"/>
          </a:p>
          <a:p>
            <a:r>
              <a:rPr lang="en-US" dirty="0" err="1"/>
              <a:t>GeoMapping</a:t>
            </a:r>
            <a:r>
              <a:rPr lang="en-US" dirty="0"/>
              <a:t> Examples 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E06376-2DFD-7DCD-B35B-95B326358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79028"/>
              </p:ext>
            </p:extLst>
          </p:nvPr>
        </p:nvGraphicFramePr>
        <p:xfrm>
          <a:off x="1442720" y="3753451"/>
          <a:ext cx="10353040" cy="2377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963920">
                  <a:extLst>
                    <a:ext uri="{9D8B030D-6E8A-4147-A177-3AD203B41FA5}">
                      <a16:colId xmlns:a16="http://schemas.microsoft.com/office/drawing/2014/main" val="110437624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418650919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dirty="0"/>
                        <a:t>Illustrate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998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JSON files, paths, projections, Choropleth maps, adding points from CSV files with tooltips, panning, zooming with buttons.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32_zoom_with_buttons.html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574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Add buttons to zoom to particular region and then reset back to full map.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33_combo_zoom_pan.html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1324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Add a label for states with their agricultural productivity data.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34_labels.html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3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059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0822-0ACC-FB88-5116-9779CD59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29EB2-56DC-7B52-EDA9-5CDCB4D4AC10}"/>
              </a:ext>
            </a:extLst>
          </p:cNvPr>
          <p:cNvSpPr txBox="1"/>
          <p:nvPr/>
        </p:nvSpPr>
        <p:spPr>
          <a:xfrm>
            <a:off x="1005839" y="1051560"/>
            <a:ext cx="10898187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Official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hlinkClick r:id="rId2"/>
              </a:rPr>
              <a:t>D3.js Official Website</a:t>
            </a:r>
            <a:r>
              <a:rPr lang="en-US" b="1" dirty="0"/>
              <a:t>: </a:t>
            </a:r>
            <a:r>
              <a:rPr lang="en-US" dirty="0"/>
              <a:t>The official homepage, which includes links to examples, tutorials, and the full API documentation.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hlinkClick r:id="rId3"/>
              </a:rPr>
              <a:t>D3.js GitHub Repository</a:t>
            </a:r>
            <a:r>
              <a:rPr lang="en-US" dirty="0"/>
              <a:t>: Source code, issues, and documentation.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sz="2000" b="1" dirty="0"/>
              <a:t>Books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"Interactive Data Visualization for the Web" by Scott Murray</a:t>
            </a:r>
            <a:r>
              <a:rPr lang="en-US" dirty="0"/>
              <a:t>: A fantastic beginner guide to D3.js with practical examples.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"D3.js in Action" by Elijah Meeks</a:t>
            </a:r>
            <a:r>
              <a:rPr lang="en-US" dirty="0"/>
              <a:t>: A comprehensive guide to mastering D3.js with deeper dives into visualizations.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"Data-Driven Documents: D3.js" by Philipp K. </a:t>
            </a:r>
            <a:r>
              <a:rPr lang="en-US" b="1" dirty="0" err="1"/>
              <a:t>Janert</a:t>
            </a:r>
            <a:r>
              <a:rPr lang="en-US" dirty="0"/>
              <a:t>: Covers D3.js with a focus on data visualization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362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3F68-2613-2CEE-A08C-68F252F2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we didn’t get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B7371-9310-525F-D8D7-F92474AF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  <a:p>
            <a:r>
              <a:rPr lang="en-US" dirty="0"/>
              <a:t>Exporting</a:t>
            </a:r>
          </a:p>
        </p:txBody>
      </p:sp>
    </p:spTree>
    <p:extLst>
      <p:ext uri="{BB962C8B-B14F-4D97-AF65-F5344CB8AC3E}">
        <p14:creationId xmlns:p14="http://schemas.microsoft.com/office/powerpoint/2010/main" val="7545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73C15C-9E91-8AFC-34EC-C3648E8B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CBFD6-E9B0-E7C4-2E75-E8A9A893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static web pages</a:t>
            </a:r>
          </a:p>
          <a:p>
            <a:r>
              <a:rPr lang="en-US" dirty="0"/>
              <a:t>Content + structure (Markup’s with tags)</a:t>
            </a:r>
          </a:p>
          <a:p>
            <a:r>
              <a:rPr lang="en-US" dirty="0"/>
              <a:t>Common tags:</a:t>
            </a:r>
          </a:p>
          <a:p>
            <a:pPr lvl="1"/>
            <a:r>
              <a:rPr lang="en-US" dirty="0"/>
              <a:t>HTML, head, body, title, h1 – h4, p, </a:t>
            </a:r>
            <a:r>
              <a:rPr lang="en-US" dirty="0" err="1"/>
              <a:t>ul</a:t>
            </a:r>
            <a:r>
              <a:rPr lang="en-US" dirty="0"/>
              <a:t>, li</a:t>
            </a:r>
          </a:p>
          <a:p>
            <a:r>
              <a:rPr lang="en-US" dirty="0"/>
              <a:t>Attributes can be assigned to HTML elements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dirty="0"/>
              <a:t>Classes and ID’s</a:t>
            </a:r>
          </a:p>
          <a:p>
            <a:pPr lvl="2"/>
            <a:r>
              <a:rPr lang="en-US" dirty="0"/>
              <a:t>Attributes that can be referenced later to identify pieces of content. </a:t>
            </a:r>
          </a:p>
          <a:p>
            <a:pPr lvl="2"/>
            <a:r>
              <a:rPr lang="en-US" dirty="0"/>
              <a:t>Example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885F7-20C6-0C85-32B9-AC0C7DFDB520}"/>
              </a:ext>
            </a:extLst>
          </p:cNvPr>
          <p:cNvSpPr txBox="1"/>
          <p:nvPr/>
        </p:nvSpPr>
        <p:spPr>
          <a:xfrm>
            <a:off x="2990531" y="3838566"/>
            <a:ext cx="6207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property=“value”</a:t>
            </a:r>
            <a:r>
              <a:rPr lang="en-US" dirty="0"/>
              <a:t>&gt;…. 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6010-20A6-77EC-2625-EC77884E1793}"/>
              </a:ext>
            </a:extLst>
          </p:cNvPr>
          <p:cNvSpPr txBox="1"/>
          <p:nvPr/>
        </p:nvSpPr>
        <p:spPr>
          <a:xfrm>
            <a:off x="2990531" y="4330720"/>
            <a:ext cx="62077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&lt;a </a:t>
            </a:r>
            <a:r>
              <a:rPr lang="en-US" dirty="0" err="1">
                <a:solidFill>
                  <a:schemeClr val="accent5"/>
                </a:solidFill>
              </a:rPr>
              <a:t>href</a:t>
            </a:r>
            <a:r>
              <a:rPr lang="en-US" dirty="0">
                <a:solidFill>
                  <a:schemeClr val="accent5"/>
                </a:solidFill>
              </a:rPr>
              <a:t>=“http://d3js.org/” </a:t>
            </a:r>
            <a:r>
              <a:rPr lang="en-US" dirty="0"/>
              <a:t>&gt; The D3 website 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A121D-3A35-E77A-2A1C-4C916D0A77C4}"/>
              </a:ext>
            </a:extLst>
          </p:cNvPr>
          <p:cNvSpPr txBox="1"/>
          <p:nvPr/>
        </p:nvSpPr>
        <p:spPr>
          <a:xfrm>
            <a:off x="2380931" y="5961617"/>
            <a:ext cx="51984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&lt;p </a:t>
            </a:r>
            <a:r>
              <a:rPr lang="en-US" dirty="0">
                <a:solidFill>
                  <a:schemeClr val="accent5"/>
                </a:solidFill>
              </a:rPr>
              <a:t>class=“awesome”</a:t>
            </a:r>
            <a:r>
              <a:rPr lang="en-US" dirty="0"/>
              <a:t>&gt;Awe-inspiring paragraph&lt;/p&gt;</a:t>
            </a:r>
          </a:p>
        </p:txBody>
      </p:sp>
    </p:spTree>
    <p:extLst>
      <p:ext uri="{BB962C8B-B14F-4D97-AF65-F5344CB8AC3E}">
        <p14:creationId xmlns:p14="http://schemas.microsoft.com/office/powerpoint/2010/main" val="28840022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0822-0ACC-FB88-5116-9779CD59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29EB2-56DC-7B52-EDA9-5CDCB4D4AC10}"/>
              </a:ext>
            </a:extLst>
          </p:cNvPr>
          <p:cNvSpPr txBox="1"/>
          <p:nvPr/>
        </p:nvSpPr>
        <p:spPr>
          <a:xfrm>
            <a:off x="1005839" y="1036320"/>
            <a:ext cx="1089818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Tutorials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D3.js Introduction by Mike Bostock</a:t>
            </a:r>
            <a:r>
              <a:rPr lang="en-US" dirty="0"/>
              <a:t>: Created by D3.js’ author, it’s an excellent starting point for learning D3.js.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1" dirty="0" err="1">
                <a:hlinkClick r:id="rId2"/>
              </a:rPr>
              <a:t>FreeCodeCamp</a:t>
            </a:r>
            <a:r>
              <a:rPr lang="en-US" b="1" dirty="0">
                <a:hlinkClick r:id="rId2"/>
              </a:rPr>
              <a:t> D3.js Tutorial</a:t>
            </a:r>
            <a:r>
              <a:rPr lang="en-US" dirty="0"/>
              <a:t>: A great tutorial for beginners, covering basic visualizations.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D3.js Fundamentals (Data Visualization with D3.js)</a:t>
            </a:r>
            <a:r>
              <a:rPr lang="en-US" dirty="0"/>
              <a:t>: </a:t>
            </a:r>
            <a:r>
              <a:rPr lang="en-US" dirty="0" err="1"/>
              <a:t>DataCamp’s</a:t>
            </a:r>
            <a:r>
              <a:rPr lang="en-US" dirty="0"/>
              <a:t> course covering fundamental visualizations.</a:t>
            </a:r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sz="2000" b="1" dirty="0"/>
              <a:t>Online Examples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1" dirty="0" err="1">
                <a:hlinkClick r:id="rId3"/>
              </a:rPr>
              <a:t>ObservableHQ</a:t>
            </a:r>
            <a:r>
              <a:rPr lang="en-US" b="1" dirty="0">
                <a:hlinkClick r:id="rId3"/>
              </a:rPr>
              <a:t> D3 Examples</a:t>
            </a:r>
            <a:r>
              <a:rPr lang="en-US" dirty="0"/>
              <a:t>: A gallery of examples and notebooks from Observable, the platform used by D3’s author.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Blocks by Mike Bostock</a:t>
            </a:r>
            <a:r>
              <a:rPr lang="en-US" dirty="0"/>
              <a:t>: Thousands of D3.js visualization examples from Mike Bostock and others.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hlinkClick r:id="rId4"/>
              </a:rPr>
              <a:t>D3 Graph Gallery</a:t>
            </a:r>
            <a:r>
              <a:rPr lang="en-US" dirty="0"/>
              <a:t>: A large collection of D3.js graph examples, categorized by chart type.</a:t>
            </a:r>
          </a:p>
        </p:txBody>
      </p:sp>
    </p:spTree>
    <p:extLst>
      <p:ext uri="{BB962C8B-B14F-4D97-AF65-F5344CB8AC3E}">
        <p14:creationId xmlns:p14="http://schemas.microsoft.com/office/powerpoint/2010/main" val="22425806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601AF-6723-01FC-3502-5D295F4E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Visualization or have an interest?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C868-892F-64CF-A3DF-5DCB1D51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interested in sharing ideas on Visualization pedagogical approaches, please get in touch!  </a:t>
            </a:r>
          </a:p>
          <a:p>
            <a:pPr lvl="1"/>
            <a:r>
              <a:rPr lang="en-US" dirty="0"/>
              <a:t>KarinaAssiter@landmark.edu</a:t>
            </a:r>
          </a:p>
        </p:txBody>
      </p:sp>
    </p:spTree>
    <p:extLst>
      <p:ext uri="{BB962C8B-B14F-4D97-AF65-F5344CB8AC3E}">
        <p14:creationId xmlns:p14="http://schemas.microsoft.com/office/powerpoint/2010/main" val="24857246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9196-B597-A321-B889-30F90DF5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68D6-E252-E940-30F3-4DBD07FC1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0175-29AA-A0D0-540F-6CE8295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01_HTML.html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9BBD1-FD94-C0AC-AF29-601F281A32EA}"/>
              </a:ext>
            </a:extLst>
          </p:cNvPr>
          <p:cNvSpPr txBox="1"/>
          <p:nvPr/>
        </p:nvSpPr>
        <p:spPr>
          <a:xfrm>
            <a:off x="3420741" y="1749844"/>
            <a:ext cx="474472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 &lt;head&gt;</a:t>
            </a:r>
          </a:p>
          <a:p>
            <a:r>
              <a:rPr lang="en-US" dirty="0"/>
              <a:t>      &lt;title&gt;</a:t>
            </a:r>
            <a:r>
              <a:rPr lang="en-US" dirty="0">
                <a:solidFill>
                  <a:srgbClr val="C00000"/>
                </a:solidFill>
              </a:rPr>
              <a:t>Page title</a:t>
            </a:r>
            <a:r>
              <a:rPr lang="en-US" dirty="0"/>
              <a:t>&lt;/title&gt;</a:t>
            </a:r>
          </a:p>
          <a:p>
            <a:r>
              <a:rPr lang="en-US" dirty="0"/>
              <a:t>   &lt;/head&gt; </a:t>
            </a:r>
          </a:p>
          <a:p>
            <a:r>
              <a:rPr lang="en-US" dirty="0"/>
              <a:t>   &lt;body&gt;</a:t>
            </a:r>
          </a:p>
          <a:p>
            <a:r>
              <a:rPr lang="en-US" dirty="0"/>
              <a:t>         &lt;h1&gt;</a:t>
            </a:r>
            <a:r>
              <a:rPr lang="en-US" dirty="0">
                <a:solidFill>
                  <a:srgbClr val="C00000"/>
                </a:solidFill>
              </a:rPr>
              <a:t>Page Title</a:t>
            </a:r>
            <a:r>
              <a:rPr lang="en-US" dirty="0"/>
              <a:t>&lt;/h1&gt;</a:t>
            </a:r>
          </a:p>
          <a:p>
            <a:r>
              <a:rPr lang="en-US" dirty="0"/>
              <a:t>         &lt;p&gt;</a:t>
            </a:r>
            <a:r>
              <a:rPr lang="en-US" dirty="0">
                <a:solidFill>
                  <a:srgbClr val="C00000"/>
                </a:solidFill>
              </a:rPr>
              <a:t>This is an interesting paragraph</a:t>
            </a:r>
            <a:r>
              <a:rPr lang="en-US" dirty="0"/>
              <a:t>.&lt;/&gt;</a:t>
            </a:r>
          </a:p>
          <a:p>
            <a:r>
              <a:rPr lang="en-US" dirty="0"/>
              <a:t>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50AA7D4-C8E7-2B09-2A51-B27B6011CF88}"/>
              </a:ext>
            </a:extLst>
          </p:cNvPr>
          <p:cNvSpPr/>
          <p:nvPr/>
        </p:nvSpPr>
        <p:spPr>
          <a:xfrm>
            <a:off x="5335901" y="1945162"/>
            <a:ext cx="914400" cy="393962"/>
          </a:xfrm>
          <a:prstGeom prst="wedgeRectCallout">
            <a:avLst>
              <a:gd name="adj1" fmla="val -60832"/>
              <a:gd name="adj2" fmla="val 1052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163D0FF-B220-E090-5C67-14F9A3F47EB7}"/>
              </a:ext>
            </a:extLst>
          </p:cNvPr>
          <p:cNvSpPr/>
          <p:nvPr/>
        </p:nvSpPr>
        <p:spPr>
          <a:xfrm>
            <a:off x="885821" y="1749844"/>
            <a:ext cx="914400" cy="393962"/>
          </a:xfrm>
          <a:prstGeom prst="wedgeRectCallout">
            <a:avLst>
              <a:gd name="adj1" fmla="val 229168"/>
              <a:gd name="adj2" fmla="val 536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2304185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1779</TotalTime>
  <Words>5864</Words>
  <Application>Microsoft Office PowerPoint</Application>
  <PresentationFormat>Widescreen</PresentationFormat>
  <Paragraphs>866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Consolas</vt:lpstr>
      <vt:lpstr>Tw Cen MT</vt:lpstr>
      <vt:lpstr>Wingdings</vt:lpstr>
      <vt:lpstr>Circuit</vt:lpstr>
      <vt:lpstr>Getting started with D3  : Creating Interactive Visualizations</vt:lpstr>
      <vt:lpstr>Preliminary</vt:lpstr>
      <vt:lpstr>Outline </vt:lpstr>
      <vt:lpstr>Introduction</vt:lpstr>
      <vt:lpstr>What is D3.js?</vt:lpstr>
      <vt:lpstr>Why use D3.js</vt:lpstr>
      <vt:lpstr>Review technological fundamentals</vt:lpstr>
      <vt:lpstr>HTML </vt:lpstr>
      <vt:lpstr>Example : 01_HTML.html </vt:lpstr>
      <vt:lpstr>DOM (Document object model)</vt:lpstr>
      <vt:lpstr>Developer Tools to view DOM </vt:lpstr>
      <vt:lpstr>Developer Tools to view DOM </vt:lpstr>
      <vt:lpstr>Developer Tools to view DOM </vt:lpstr>
      <vt:lpstr>Developer Tools to view DOM </vt:lpstr>
      <vt:lpstr>Developer Tools to view DOM </vt:lpstr>
      <vt:lpstr>CSS (Cascading Style sheets) </vt:lpstr>
      <vt:lpstr>Three ways to apply CSS rules to HTML document</vt:lpstr>
      <vt:lpstr>Three ways to apply CSS rules to HTML document</vt:lpstr>
      <vt:lpstr>Three ways to apply CSS rules to HTML document</vt:lpstr>
      <vt:lpstr>Javascript</vt:lpstr>
      <vt:lpstr>Javascript Data Types</vt:lpstr>
      <vt:lpstr>Javascript </vt:lpstr>
      <vt:lpstr>Referencing scripts</vt:lpstr>
      <vt:lpstr>Example : 03_Javascript.html </vt:lpstr>
      <vt:lpstr>Now test out writing in the console</vt:lpstr>
      <vt:lpstr>SVG (Scalable vector graphics)</vt:lpstr>
      <vt:lpstr>SVG EXAMPLE : 04_SVG_WITH_HTML</vt:lpstr>
      <vt:lpstr>SVG coordinate system </vt:lpstr>
      <vt:lpstr>Example: 05_SVG_Simple_Shapes</vt:lpstr>
      <vt:lpstr>Setting up the Environment</vt:lpstr>
      <vt:lpstr>ReQuirements for Setting up the environment</vt:lpstr>
      <vt:lpstr>Accessing D3</vt:lpstr>
      <vt:lpstr>Setting up to use D3</vt:lpstr>
      <vt:lpstr>Setting up a python web server </vt:lpstr>
      <vt:lpstr>Data </vt:lpstr>
      <vt:lpstr>Visualization and data</vt:lpstr>
      <vt:lpstr>Activity : Generating page elements</vt:lpstr>
      <vt:lpstr>Binding Data</vt:lpstr>
      <vt:lpstr>Example : 08_creating_paragraphs </vt:lpstr>
      <vt:lpstr>Activity : Functions that accept d as input</vt:lpstr>
      <vt:lpstr>Example : Set HTML attributes and CSS properties on selections </vt:lpstr>
      <vt:lpstr>Drawing with Data</vt:lpstr>
      <vt:lpstr>Example : Drawing a Bar chart with DIVS</vt:lpstr>
      <vt:lpstr>Example :  11_drawing_divs.html</vt:lpstr>
      <vt:lpstr>Drawing SVG’s</vt:lpstr>
      <vt:lpstr>Example : 12_drawing_SVGS_COLOR</vt:lpstr>
      <vt:lpstr>Example : 13_BAR_CHART_LABELS</vt:lpstr>
      <vt:lpstr>Example : 14_SCATTERPLOT_LABELS</vt:lpstr>
      <vt:lpstr>Scales </vt:lpstr>
      <vt:lpstr>Scales</vt:lpstr>
      <vt:lpstr>Creating a scale</vt:lpstr>
      <vt:lpstr>Creating a scale</vt:lpstr>
      <vt:lpstr>Creating a scale</vt:lpstr>
      <vt:lpstr>Creating a scale</vt:lpstr>
      <vt:lpstr>Incorporating scaled values</vt:lpstr>
      <vt:lpstr>List of Scales (https://d3js.org/d3-scale)</vt:lpstr>
      <vt:lpstr>Example : 15_scaled_scatterplot</vt:lpstr>
      <vt:lpstr>Time scales</vt:lpstr>
      <vt:lpstr>CSV Files (time scale example will use input file) </vt:lpstr>
      <vt:lpstr>Example : 16_time_scale_CSV.HTML</vt:lpstr>
      <vt:lpstr>Axes</vt:lpstr>
      <vt:lpstr>Introducing Axes</vt:lpstr>
      <vt:lpstr>Example : 17_time_axis.HTML</vt:lpstr>
      <vt:lpstr>Updates, Transitions and motion</vt:lpstr>
      <vt:lpstr>Introduction</vt:lpstr>
      <vt:lpstr>Simplest case : All data values updated together</vt:lpstr>
      <vt:lpstr>Example : 18_updates_All_data</vt:lpstr>
      <vt:lpstr>Example : 19_adding_and_REMOVING</vt:lpstr>
      <vt:lpstr>Interactivity</vt:lpstr>
      <vt:lpstr>Interactivity </vt:lpstr>
      <vt:lpstr>Filtering Selections based on Data</vt:lpstr>
      <vt:lpstr>Filtering selections based on data</vt:lpstr>
      <vt:lpstr>Layouts</vt:lpstr>
      <vt:lpstr>Introduction to LayOUTS</vt:lpstr>
      <vt:lpstr>Layouts</vt:lpstr>
      <vt:lpstr>Geomapping</vt:lpstr>
      <vt:lpstr>Geomapping</vt:lpstr>
      <vt:lpstr>REferences</vt:lpstr>
      <vt:lpstr>Topics we didn’t get to discuss</vt:lpstr>
      <vt:lpstr>References (cont.)</vt:lpstr>
      <vt:lpstr>Teach Visualization or have an interest? </vt:lpstr>
      <vt:lpstr>Thank You for attending!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Karina Assiter</dc:creator>
  <cp:lastModifiedBy>Karina Assiter</cp:lastModifiedBy>
  <cp:revision>1</cp:revision>
  <dcterms:created xsi:type="dcterms:W3CDTF">2024-10-09T14:08:20Z</dcterms:created>
  <dcterms:modified xsi:type="dcterms:W3CDTF">2024-10-19T06:29:00Z</dcterms:modified>
</cp:coreProperties>
</file>