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86420" autoAdjust="0"/>
  </p:normalViewPr>
  <p:slideViewPr>
    <p:cSldViewPr>
      <p:cViewPr varScale="1">
        <p:scale>
          <a:sx n="127" d="100"/>
          <a:sy n="127" d="100"/>
        </p:scale>
        <p:origin x="1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2/13/19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2 up to teams of 6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13422</TotalTime>
  <Words>283</Words>
  <Application>Microsoft Macintosh PowerPoint</Application>
  <PresentationFormat>On-screen Show 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Clayton Noyes</cp:lastModifiedBy>
  <cp:revision>1667</cp:revision>
  <cp:lastPrinted>2016-01-30T16:23:56Z</cp:lastPrinted>
  <dcterms:created xsi:type="dcterms:W3CDTF">2015-01-20T17:19:00Z</dcterms:created>
  <dcterms:modified xsi:type="dcterms:W3CDTF">2019-01-19T17:00:03Z</dcterms:modified>
</cp:coreProperties>
</file>