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70" r:id="rId5"/>
    <p:sldId id="261" r:id="rId6"/>
    <p:sldId id="263" r:id="rId7"/>
    <p:sldId id="267" r:id="rId8"/>
    <p:sldId id="268" r:id="rId9"/>
    <p:sldId id="269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5/28/2025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5/28/2025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5/28/2025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C8469-4336-68C4-FE83-0AB6FF1105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 Lexical Analyzer</a:t>
            </a:r>
          </a:p>
        </p:txBody>
      </p:sp>
    </p:spTree>
    <p:extLst>
      <p:ext uri="{BB962C8B-B14F-4D97-AF65-F5344CB8AC3E}">
        <p14:creationId xmlns:p14="http://schemas.microsoft.com/office/powerpoint/2010/main" val="1012649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C1D77-E110-B575-5247-AE6EC54C4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and responsibilities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756984D-81EA-41CE-AE84-7907987BCC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6925702"/>
              </p:ext>
            </p:extLst>
          </p:nvPr>
        </p:nvGraphicFramePr>
        <p:xfrm>
          <a:off x="2230438" y="2638425"/>
          <a:ext cx="7731125" cy="2956132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731125">
                  <a:extLst>
                    <a:ext uri="{9D8B030D-6E8A-4147-A177-3AD203B41FA5}">
                      <a16:colId xmlns:a16="http://schemas.microsoft.com/office/drawing/2014/main" val="1502707497"/>
                    </a:ext>
                  </a:extLst>
                </a:gridCol>
              </a:tblGrid>
              <a:tr h="739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464646"/>
                          </a:solidFill>
                          <a:latin typeface="DM Sans Semi Bold" pitchFamily="34" charset="0"/>
                          <a:ea typeface="DM Sans Semi Bold" pitchFamily="34" charset="-122"/>
                          <a:cs typeface="DM Sans Semi Bold" pitchFamily="34" charset="-120"/>
                        </a:rPr>
                        <a:t>Ashutosh Munindra Jha</a:t>
                      </a:r>
                      <a:endParaRPr lang="en-US" sz="18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464646"/>
                          </a:solidFill>
                          <a:latin typeface="Inter Medium" pitchFamily="34" charset="0"/>
                          <a:ea typeface="Inter Medium" pitchFamily="34" charset="-122"/>
                          <a:cs typeface="Inter Medium" pitchFamily="34" charset="-120"/>
                        </a:rPr>
                        <a:t> (Project lead and Lexical Analyzer Developer)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58989"/>
                  </a:ext>
                </a:extLst>
              </a:tr>
              <a:tr h="739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464646"/>
                          </a:solidFill>
                          <a:latin typeface="DM Sans Semi Bold" pitchFamily="34" charset="0"/>
                          <a:ea typeface="DM Sans Semi Bold" pitchFamily="34" charset="-122"/>
                          <a:cs typeface="DM Sans Semi Bold" pitchFamily="34" charset="-120"/>
                        </a:rPr>
                        <a:t>Akula Sai Santhosh Kumar</a:t>
                      </a:r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464646"/>
                          </a:solidFill>
                          <a:latin typeface="Inter Medium" pitchFamily="34" charset="0"/>
                          <a:ea typeface="Inter Medium" pitchFamily="34" charset="-122"/>
                          <a:cs typeface="Inter Medium" pitchFamily="34" charset="-120"/>
                        </a:rPr>
                        <a:t> (Lexical Analyzer Developer and Designer)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877987"/>
                  </a:ext>
                </a:extLst>
              </a:tr>
              <a:tr h="739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464646"/>
                          </a:solidFill>
                          <a:latin typeface="DM Sans Semi Bold" pitchFamily="34" charset="0"/>
                          <a:ea typeface="DM Sans Semi Bold" pitchFamily="34" charset="-122"/>
                          <a:cs typeface="DM Sans Semi Bold" pitchFamily="34" charset="-120"/>
                        </a:rPr>
                        <a:t>Rahul Negi</a:t>
                      </a:r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464646"/>
                          </a:solidFill>
                          <a:latin typeface="Inter Medium" pitchFamily="34" charset="0"/>
                          <a:ea typeface="Inter Medium" pitchFamily="34" charset="-122"/>
                          <a:cs typeface="Inter Medium" pitchFamily="34" charset="-12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464646"/>
                          </a:solidFill>
                          <a:latin typeface="Inter Medium" pitchFamily="34" charset="0"/>
                          <a:ea typeface="Inter Medium" pitchFamily="34" charset="-122"/>
                          <a:cs typeface="Inter Medium" pitchFamily="34" charset="-120"/>
                        </a:rPr>
                        <a:t>(C++ integration &amp; API)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091296"/>
                  </a:ext>
                </a:extLst>
              </a:tr>
              <a:tr h="739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464646"/>
                          </a:solidFill>
                          <a:latin typeface="DM Sans Semi Bold" pitchFamily="34" charset="0"/>
                          <a:ea typeface="DM Sans Semi Bold" pitchFamily="34" charset="-122"/>
                          <a:cs typeface="DM Sans Semi Bold" pitchFamily="34" charset="-120"/>
                        </a:rPr>
                        <a:t>Parkhi Rastogi</a:t>
                      </a:r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464646"/>
                          </a:solidFill>
                          <a:latin typeface="Inter Medium" pitchFamily="34" charset="0"/>
                          <a:ea typeface="Inter Medium" pitchFamily="34" charset="-122"/>
                          <a:cs typeface="Inter Medium" pitchFamily="34" charset="-12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464646"/>
                          </a:solidFill>
                          <a:latin typeface="Inter Medium" pitchFamily="34" charset="0"/>
                          <a:ea typeface="Inter Medium" pitchFamily="34" charset="-122"/>
                          <a:cs typeface="Inter Medium" pitchFamily="34" charset="-120"/>
                        </a:rPr>
                        <a:t>(Frontend Developer)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167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1752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79888-4211-A17E-B511-814A65A57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960B7-E9EE-899B-F204-F7FB1AC09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Tested C++ and general code inputs.</a:t>
            </a:r>
          </a:p>
          <a:p>
            <a:r>
              <a:rPr lang="en-US" dirty="0"/>
              <a:t>Verified token and symbol table outputs.</a:t>
            </a:r>
          </a:p>
          <a:p>
            <a:r>
              <a:rPr lang="en-US" dirty="0"/>
              <a:t>Validated web UI for typed input and .cpp uploads.</a:t>
            </a:r>
          </a:p>
          <a:p>
            <a:r>
              <a:rPr lang="en-US" dirty="0"/>
              <a:t>Ensured browser display and .txt download.</a:t>
            </a:r>
          </a:p>
        </p:txBody>
      </p:sp>
    </p:spTree>
    <p:extLst>
      <p:ext uri="{BB962C8B-B14F-4D97-AF65-F5344CB8AC3E}">
        <p14:creationId xmlns:p14="http://schemas.microsoft.com/office/powerpoint/2010/main" val="428097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AEBA4-BD79-F756-4AD7-4E1BE4497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A5857-7DBD-AE8F-82C6-F50432D01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Built web-based lexical analyzer for C++ and general code.</a:t>
            </a:r>
          </a:p>
          <a:p>
            <a:r>
              <a:rPr lang="en-US" dirty="0"/>
              <a:t>Supports typed input and .cpp file uploads.</a:t>
            </a:r>
          </a:p>
          <a:p>
            <a:r>
              <a:rPr lang="en-US" dirty="0"/>
              <a:t>Outputs tokens, symbol table to browser or .txt file.</a:t>
            </a:r>
          </a:p>
          <a:p>
            <a:r>
              <a:rPr lang="en-US" dirty="0"/>
              <a:t>Future Scope:</a:t>
            </a:r>
          </a:p>
          <a:p>
            <a:pPr lvl="1"/>
            <a:r>
              <a:rPr lang="en-US" dirty="0"/>
              <a:t>Add lexical analysis for Python, Java.</a:t>
            </a:r>
          </a:p>
          <a:p>
            <a:pPr lvl="1"/>
            <a:r>
              <a:rPr lang="en-US" dirty="0"/>
              <a:t>Implement syntax highlighting in UI.</a:t>
            </a:r>
          </a:p>
          <a:p>
            <a:pPr lvl="1"/>
            <a:r>
              <a:rPr lang="en-US" dirty="0"/>
              <a:t>Integrate with full compiler pipeline.</a:t>
            </a:r>
          </a:p>
        </p:txBody>
      </p:sp>
    </p:spTree>
    <p:extLst>
      <p:ext uri="{BB962C8B-B14F-4D97-AF65-F5344CB8AC3E}">
        <p14:creationId xmlns:p14="http://schemas.microsoft.com/office/powerpoint/2010/main" val="2382989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4EF14-2753-2F95-B722-4C7DD5042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85DB5-D6EA-48AB-1007-9EDFF6353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Web-based tool for lexical analysis of code.</a:t>
            </a:r>
          </a:p>
          <a:p>
            <a:r>
              <a:rPr lang="en-US" dirty="0"/>
              <a:t>Analyzes C++ code or general code input.</a:t>
            </a:r>
          </a:p>
          <a:p>
            <a:r>
              <a:rPr lang="en-US" dirty="0"/>
              <a:t>Input via browser: type code or upload .cpp file.</a:t>
            </a:r>
          </a:p>
          <a:p>
            <a:r>
              <a:rPr lang="en-US" dirty="0"/>
              <a:t>Theory: Lexical analysis scans code to break it into tokens (keywords, identifiers, operators).</a:t>
            </a:r>
          </a:p>
          <a:p>
            <a:r>
              <a:rPr lang="en-US" dirty="0"/>
              <a:t>Outputs: Compile lexical (C++ tokens) or full lexical analysis (all tokens, symbol table).</a:t>
            </a:r>
          </a:p>
          <a:p>
            <a:r>
              <a:rPr lang="en-US" dirty="0"/>
              <a:t>Results displayed in browser or saved to .txt file.</a:t>
            </a:r>
          </a:p>
        </p:txBody>
      </p:sp>
    </p:spTree>
    <p:extLst>
      <p:ext uri="{BB962C8B-B14F-4D97-AF65-F5344CB8AC3E}">
        <p14:creationId xmlns:p14="http://schemas.microsoft.com/office/powerpoint/2010/main" val="1547321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BA9B5-CA40-C9C2-4EBD-73C62283D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51F95-28E2-83C0-2A1C-78D0E2078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lexical analysis for C++ code to identify tokens.</a:t>
            </a:r>
          </a:p>
          <a:p>
            <a:r>
              <a:rPr lang="en-US" dirty="0"/>
              <a:t>Enable general code analysis for broader token processing.</a:t>
            </a:r>
          </a:p>
          <a:p>
            <a:r>
              <a:rPr lang="en-US" dirty="0"/>
              <a:t>Support code input via web UI: dynamic typing or .cpp file.</a:t>
            </a:r>
          </a:p>
          <a:p>
            <a:r>
              <a:rPr lang="en-US" dirty="0"/>
              <a:t>Provide two outputs: compile lexical or full lexical analysis.</a:t>
            </a:r>
          </a:p>
          <a:p>
            <a:r>
              <a:rPr lang="en-US" dirty="0"/>
              <a:t>Allow results to be displayed or saved as .txt file.</a:t>
            </a:r>
          </a:p>
          <a:p>
            <a:r>
              <a:rPr lang="en-US" dirty="0"/>
              <a:t>Demonstrate lexical analysis concepts for learning.</a:t>
            </a:r>
          </a:p>
        </p:txBody>
      </p:sp>
    </p:spTree>
    <p:extLst>
      <p:ext uri="{BB962C8B-B14F-4D97-AF65-F5344CB8AC3E}">
        <p14:creationId xmlns:p14="http://schemas.microsoft.com/office/powerpoint/2010/main" val="3380994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01DAF-E48A-DD4C-9B2B-2C611562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EBED3-1B1C-111B-0DE8-868324C04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30245"/>
            <a:ext cx="7729728" cy="3834581"/>
          </a:xfrm>
        </p:spPr>
        <p:txBody>
          <a:bodyPr>
            <a:normAutofit fontScale="47500" lnSpcReduction="20000"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sz="3800" dirty="0"/>
              <a:t>Frontend: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sz="3800" dirty="0"/>
              <a:t>HTML: Web UI structure (index.html).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sz="3800" dirty="0"/>
              <a:t>CSS: Styling for user-friendly interface.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sz="3800" dirty="0"/>
              <a:t>JavaScript: Dynamic input handling and WebAssembly integration.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3800" dirty="0"/>
              <a:t>Backend: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sz="3800" dirty="0"/>
              <a:t>C++: Core lexical analyzer logic (lexer.cpp).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sz="3800" dirty="0"/>
              <a:t>WebAssembly: Compiled lexer.wasm for browser execution.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3800" dirty="0"/>
              <a:t>Tools: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sz="3800" dirty="0"/>
              <a:t>Emscripten: Compiles C++ to WebAssembly.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sz="3800" dirty="0"/>
              <a:t>GCC: C++ compilation for development.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sz="3800" dirty="0"/>
              <a:t>Git: Version control for collaborative development.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65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3CC66-1493-6A0F-E039-B2B0C9F64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76463"/>
            <a:ext cx="8116022" cy="753979"/>
          </a:xfrm>
        </p:spPr>
        <p:txBody>
          <a:bodyPr>
            <a:normAutofit/>
          </a:bodyPr>
          <a:lstStyle/>
          <a:p>
            <a:r>
              <a:rPr lang="en-US" dirty="0"/>
              <a:t>WORKFLOW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E399E5-73F8-B585-2A23-6539A6F11285}"/>
              </a:ext>
            </a:extLst>
          </p:cNvPr>
          <p:cNvSpPr/>
          <p:nvPr/>
        </p:nvSpPr>
        <p:spPr>
          <a:xfrm>
            <a:off x="5105065" y="1545410"/>
            <a:ext cx="2368157" cy="7539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 UI: Input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D662D6-70A7-777A-F7A4-E2CEBB5239E8}"/>
              </a:ext>
            </a:extLst>
          </p:cNvPr>
          <p:cNvSpPr/>
          <p:nvPr/>
        </p:nvSpPr>
        <p:spPr>
          <a:xfrm>
            <a:off x="5105065" y="4112796"/>
            <a:ext cx="2368157" cy="7539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Backend: C++ Analysis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456E74-DAFF-C377-F075-6E3659C307F4}"/>
              </a:ext>
            </a:extLst>
          </p:cNvPr>
          <p:cNvSpPr/>
          <p:nvPr/>
        </p:nvSpPr>
        <p:spPr>
          <a:xfrm>
            <a:off x="5105066" y="5656719"/>
            <a:ext cx="2368157" cy="7539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Output: Tokens Table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DE8A7499-D55C-7C42-AE06-009EC6527558}"/>
              </a:ext>
            </a:extLst>
          </p:cNvPr>
          <p:cNvSpPr/>
          <p:nvPr/>
        </p:nvSpPr>
        <p:spPr>
          <a:xfrm>
            <a:off x="5321372" y="2829103"/>
            <a:ext cx="1935541" cy="753979"/>
          </a:xfrm>
          <a:prstGeom prst="flowChartDecisio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Analysis Mode?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D91346-A01F-1434-0FE7-07EBBE6E78E9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flipH="1">
            <a:off x="6289143" y="2299389"/>
            <a:ext cx="1" cy="52971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10E66E-96E2-CAED-F446-447A6839FD8D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6289143" y="3583082"/>
            <a:ext cx="1" cy="52971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6E4193-C020-DECB-69DA-84736439A79E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289144" y="4866775"/>
            <a:ext cx="1" cy="78994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CE49CA4-7415-C1F4-8FCC-573C6FF5104B}"/>
              </a:ext>
            </a:extLst>
          </p:cNvPr>
          <p:cNvCxnSpPr>
            <a:cxnSpLocks/>
            <a:stCxn id="6" idx="3"/>
            <a:endCxn id="4" idx="0"/>
          </p:cNvCxnSpPr>
          <p:nvPr/>
        </p:nvCxnSpPr>
        <p:spPr>
          <a:xfrm flipH="1">
            <a:off x="6289144" y="3206093"/>
            <a:ext cx="967769" cy="906703"/>
          </a:xfrm>
          <a:prstGeom prst="bentConnector4">
            <a:avLst>
              <a:gd name="adj1" fmla="val -23621"/>
              <a:gd name="adj2" fmla="val 70789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640C376-BC1C-1566-3F23-3B927842FD33}"/>
              </a:ext>
            </a:extLst>
          </p:cNvPr>
          <p:cNvSpPr txBox="1"/>
          <p:nvPr/>
        </p:nvSpPr>
        <p:spPr>
          <a:xfrm>
            <a:off x="7473222" y="3291231"/>
            <a:ext cx="1542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(General Mode)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7BC2BB-AE12-D6FE-FDDB-46787BF06131}"/>
              </a:ext>
            </a:extLst>
          </p:cNvPr>
          <p:cNvSpPr txBox="1"/>
          <p:nvPr/>
        </p:nvSpPr>
        <p:spPr>
          <a:xfrm>
            <a:off x="4627492" y="3490168"/>
            <a:ext cx="1661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(Compiler Mode)</a:t>
            </a:r>
          </a:p>
        </p:txBody>
      </p:sp>
    </p:spTree>
    <p:extLst>
      <p:ext uri="{BB962C8B-B14F-4D97-AF65-F5344CB8AC3E}">
        <p14:creationId xmlns:p14="http://schemas.microsoft.com/office/powerpoint/2010/main" val="2356721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C322E-BF16-59B1-721A-C01EDFA8A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622AA-F9DD-E43B-C7EA-E97C68B98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87562"/>
            <a:ext cx="7729728" cy="2064773"/>
          </a:xfrm>
        </p:spPr>
        <p:txBody>
          <a:bodyPr/>
          <a:lstStyle/>
          <a:p>
            <a:r>
              <a:rPr lang="en-US" dirty="0"/>
              <a:t>Lists tokens from code: keywords, identifiers, operators, comments.</a:t>
            </a:r>
          </a:p>
          <a:p>
            <a:r>
              <a:rPr lang="en-US" dirty="0"/>
              <a:t>Example: int x = 5; // Set x.</a:t>
            </a:r>
          </a:p>
          <a:p>
            <a:r>
              <a:rPr lang="en-US" dirty="0"/>
              <a:t>C++ mode tokens: int, x, =, 5, ; (comments ignored).</a:t>
            </a:r>
          </a:p>
          <a:p>
            <a:r>
              <a:rPr lang="en-US" dirty="0"/>
              <a:t>General mode tokens: int, x, =, 5, ;, //, Set, x.</a:t>
            </a:r>
          </a:p>
          <a:p>
            <a:r>
              <a:rPr lang="en-US" dirty="0"/>
              <a:t>Output Table: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04A0CB4-515E-006B-C5EB-9038C9F7E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482068"/>
              </p:ext>
            </p:extLst>
          </p:nvPr>
        </p:nvGraphicFramePr>
        <p:xfrm>
          <a:off x="3175819" y="4552335"/>
          <a:ext cx="4729316" cy="18288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268534">
                  <a:extLst>
                    <a:ext uri="{9D8B030D-6E8A-4147-A177-3AD203B41FA5}">
                      <a16:colId xmlns:a16="http://schemas.microsoft.com/office/drawing/2014/main" val="943980830"/>
                    </a:ext>
                  </a:extLst>
                </a:gridCol>
                <a:gridCol w="2460782">
                  <a:extLst>
                    <a:ext uri="{9D8B030D-6E8A-4147-A177-3AD203B41FA5}">
                      <a16:colId xmlns:a16="http://schemas.microsoft.com/office/drawing/2014/main" val="1201447378"/>
                    </a:ext>
                  </a:extLst>
                </a:gridCol>
              </a:tblGrid>
              <a:tr h="2490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912267"/>
                  </a:ext>
                </a:extLst>
              </a:tr>
              <a:tr h="2490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Keyword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206254"/>
                  </a:ext>
                </a:extLst>
              </a:tr>
              <a:tr h="2490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Identifier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57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62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093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2640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25587-5490-D872-0614-1D4BAE2BA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386744"/>
            <a:ext cx="4486656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dirty="0"/>
              <a:t>Final implementation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0E52BD-888C-3C19-978C-C53AC3F194F3}"/>
              </a:ext>
            </a:extLst>
          </p:cNvPr>
          <p:cNvSpPr txBox="1"/>
          <p:nvPr/>
        </p:nvSpPr>
        <p:spPr>
          <a:xfrm>
            <a:off x="1148615" y="4352544"/>
            <a:ext cx="3798770" cy="1239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spcBef>
                <a:spcPts val="1000"/>
              </a:spcBef>
              <a:buClr>
                <a:schemeClr val="accent2"/>
              </a:buClr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Demonstrating dynamic input, .cpp file upload, token table output, and .txt file export.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0F143B-3981-4FC2-BB15-0C5867633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78A9868-52B4-A811-AFEF-41EBC0BE64C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33030" y="642338"/>
            <a:ext cx="4818890" cy="2541964"/>
          </a:xfrm>
          <a:prstGeom prst="rect">
            <a:avLst/>
          </a:prstGeom>
        </p:spPr>
      </p:pic>
      <p:pic>
        <p:nvPicPr>
          <p:cNvPr id="9" name="Content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EE99DB0-77C9-C598-6375-B96CA90F5A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72258" y="3671316"/>
            <a:ext cx="4540434" cy="233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06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0F74FE6-7299-B079-4065-916DE7CA3B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33658" y="1142999"/>
            <a:ext cx="4789827" cy="398753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6F97B9-23C6-4EF1-AED7-D5E3C26A6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096000" y="1142999"/>
            <a:ext cx="0" cy="45720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0BA3135-52C8-0CDC-E726-58F6A3A6B5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7095" y="2019159"/>
            <a:ext cx="4799456" cy="28196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00F523-DE5A-39B8-AD80-491DB4CA4E11}"/>
              </a:ext>
            </a:extLst>
          </p:cNvPr>
          <p:cNvSpPr txBox="1"/>
          <p:nvPr/>
        </p:nvSpPr>
        <p:spPr>
          <a:xfrm>
            <a:off x="441289" y="5345667"/>
            <a:ext cx="4140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Tokens on Web Browser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B7CA38-9139-BA0A-6B17-A318E0BFDE8C}"/>
              </a:ext>
            </a:extLst>
          </p:cNvPr>
          <p:cNvSpPr txBox="1"/>
          <p:nvPr/>
        </p:nvSpPr>
        <p:spPr>
          <a:xfrm>
            <a:off x="6833658" y="5345667"/>
            <a:ext cx="4630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Tokens in Downloaded File</a:t>
            </a:r>
          </a:p>
        </p:txBody>
      </p:sp>
    </p:spTree>
    <p:extLst>
      <p:ext uri="{BB962C8B-B14F-4D97-AF65-F5344CB8AC3E}">
        <p14:creationId xmlns:p14="http://schemas.microsoft.com/office/powerpoint/2010/main" val="1475974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9F424-CB2A-478F-DBAF-6787B5524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Challenges Faced &amp; Resolutions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ADDA1-6636-DADB-8E3C-C1CA9E694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 1: Integrating C++ lexer with web frontend.</a:t>
            </a:r>
          </a:p>
          <a:p>
            <a:pPr lvl="1"/>
            <a:r>
              <a:rPr lang="en-US" dirty="0"/>
              <a:t>Resolution: Used Emscripten to compile lexer.cpp to lexer.wasm, added extern "C" API.</a:t>
            </a:r>
          </a:p>
          <a:p>
            <a:r>
              <a:rPr lang="en-US" dirty="0"/>
              <a:t>Challenge 2: Handling complex C++ tokens (e.g., &lt;&lt;=, comments).</a:t>
            </a:r>
          </a:p>
          <a:p>
            <a:pPr lvl="1"/>
            <a:r>
              <a:rPr lang="en-US" dirty="0"/>
              <a:t>Resolution: Implemented robust tokenization in lexer.cpp.</a:t>
            </a:r>
          </a:p>
          <a:p>
            <a:r>
              <a:rPr lang="en-US" dirty="0"/>
              <a:t>Challenge 3: Accurate token naming in General mode.</a:t>
            </a:r>
          </a:p>
          <a:p>
            <a:pPr lvl="1"/>
            <a:r>
              <a:rPr lang="en-US" dirty="0"/>
              <a:t>Resolution: Developed getTokenName function for descriptive names.</a:t>
            </a:r>
          </a:p>
        </p:txBody>
      </p:sp>
    </p:spTree>
    <p:extLst>
      <p:ext uri="{BB962C8B-B14F-4D97-AF65-F5344CB8AC3E}">
        <p14:creationId xmlns:p14="http://schemas.microsoft.com/office/powerpoint/2010/main" val="424877424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123</TotalTime>
  <Words>575</Words>
  <Application>Microsoft Office PowerPoint</Application>
  <PresentationFormat>Widescreen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DM Sans Semi Bold</vt:lpstr>
      <vt:lpstr>Gill Sans MT</vt:lpstr>
      <vt:lpstr>Inter Medium</vt:lpstr>
      <vt:lpstr>Wingdings</vt:lpstr>
      <vt:lpstr>Parcel</vt:lpstr>
      <vt:lpstr>Mini Lexical Analyzer</vt:lpstr>
      <vt:lpstr>Project OVERVIEW</vt:lpstr>
      <vt:lpstr>Objectives</vt:lpstr>
      <vt:lpstr>Technology stack</vt:lpstr>
      <vt:lpstr>WORKFLOW</vt:lpstr>
      <vt:lpstr>Token stream</vt:lpstr>
      <vt:lpstr>Final implementation</vt:lpstr>
      <vt:lpstr>PowerPoint Presentation</vt:lpstr>
      <vt:lpstr>Challenges Faced &amp; Resolutions </vt:lpstr>
      <vt:lpstr>Roles and responsibilities</vt:lpstr>
      <vt:lpstr>TESTING</vt:lpstr>
      <vt:lpstr>Conclusion and future 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Akula Sai Santosh Kumar</dc:creator>
  <cp:lastModifiedBy>Akula Sai Santosh Kumar</cp:lastModifiedBy>
  <cp:revision>5</cp:revision>
  <dcterms:created xsi:type="dcterms:W3CDTF">2025-05-19T18:21:28Z</dcterms:created>
  <dcterms:modified xsi:type="dcterms:W3CDTF">2025-05-27T18:35:58Z</dcterms:modified>
</cp:coreProperties>
</file>