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4" r:id="rId4"/>
  </p:sldMasterIdLst>
  <p:sldIdLst>
    <p:sldId id="257" r:id="rId5"/>
    <p:sldId id="258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BEB0-85A1-229F-1F38-D3C21B714A5B}" v="1" dt="2020-04-30T15:31:26.531"/>
    <p1510:client id="{03228060-3132-DF22-7C26-56EFA17A3FC7}" v="24" dt="2020-04-30T15:47:19.589"/>
    <p1510:client id="{145FC5F3-3597-C735-FC4B-6E07164CAAF9}" v="32" dt="2020-04-30T12:14:38.677"/>
    <p1510:client id="{25D47678-75D4-F8F7-A5EE-A27431FB2348}" v="3" dt="2020-04-30T17:34:40.931"/>
    <p1510:client id="{48C8AA4A-BBC7-878E-8014-9FFDEF8FB395}" v="7" dt="2020-04-30T15:36:53.001"/>
    <p1510:client id="{77D15D92-59CD-3B6D-F232-F0853FF6AB20}" v="298" dt="2020-04-30T13:00:58.487"/>
    <p1510:client id="{77FBE792-9C6D-6045-EC31-BF9DB6AFD750}" v="119" dt="2020-04-30T12:23:56.595"/>
    <p1510:client id="{877F14B3-DC11-67F5-D74A-EC6346D41509}" v="517" dt="2020-04-30T18:19:25.613"/>
    <p1510:client id="{BCB1AB5E-5FB8-FAEF-DBA8-AD16472EB98A}" v="6" dt="2020-04-30T20:55:07.853"/>
    <p1510:client id="{C0C3910A-C9EA-4FA3-58F1-6595C12BE4E0}" v="855" dt="2020-04-30T13:33:42.618"/>
    <p1510:client id="{C52334B1-65EF-DA9F-5BDB-359C779202BD}" v="2" dt="2020-04-30T20:53:25.700"/>
    <p1510:client id="{FBC2520F-3D35-16AA-2BE3-F53FFCF214EE}" v="3" dt="2020-04-30T15:32:20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4/30/2020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3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60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55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3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32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23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737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32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3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4/30/2020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88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3552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mailto:asslavov18@codingburgas.b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RNikolov18@codingburgas.bg" TargetMode="External"/><Relationship Id="rId5" Type="http://schemas.openxmlformats.org/officeDocument/2006/relationships/hyperlink" Target="mailto:VPMateev18@codingburgas.bg" TargetMode="External"/><Relationship Id="rId4" Type="http://schemas.openxmlformats.org/officeDocument/2006/relationships/hyperlink" Target="mailto:RVVelichkova18@codingburgas.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F4A7A-06EB-440D-BB5D-148BC43B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D7DCE8-958E-4A47-A62F-1C11E910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76356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FB24AD-0638-4E4A-9A83-EF0DF80B9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/>
              <a:t>Clothing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Project with structures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A5BB4-AE84-42D4-AA4C-88520F65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80A809-8317-4F8A-B353-F4D620E9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C0101D-E418-40C8-ACC0-87EF461E0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778AE-CCF4-40F5-8336-DA2F7E65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92C4-8BFC-42FB-BFC4-824530E7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185" y="761245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100" b="1"/>
              <a:t>Why did we choose this topic?</a:t>
            </a:r>
            <a:endParaRPr lang="en-US"/>
          </a:p>
        </p:txBody>
      </p:sp>
      <p:pic>
        <p:nvPicPr>
          <p:cNvPr id="3" name="Picture 4" descr="A screenshot of a social media post with text and a black background&#10;&#10;Description generated with very high confidence">
            <a:extLst>
              <a:ext uri="{FF2B5EF4-FFF2-40B4-BE49-F238E27FC236}">
                <a16:creationId xmlns:a16="http://schemas.microsoft.com/office/drawing/2014/main" id="{6DEA42CF-323A-4B26-973F-7C011BE2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27520"/>
            <a:ext cx="5312766" cy="39668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2C0C-8B90-44D6-A508-168D865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715" y="3166448"/>
            <a:ext cx="4711025" cy="2117796"/>
          </a:xfrm>
          <a:solidFill>
            <a:schemeClr val="accent6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Arial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We wanted to make it easier for the small clothing stores which don’t have their websites and don’t have this type of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3628920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B465B-CA81-4375-AFA8-6F12C357D37D}"/>
              </a:ext>
            </a:extLst>
          </p:cNvPr>
          <p:cNvSpPr txBox="1"/>
          <p:nvPr/>
        </p:nvSpPr>
        <p:spPr>
          <a:xfrm>
            <a:off x="8560024" y="1559768"/>
            <a:ext cx="3238829" cy="3135379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-100">
                <a:solidFill>
                  <a:srgbClr val="FFFFFF"/>
                </a:solidFill>
                <a:latin typeface="Calibri"/>
                <a:cs typeface="Calibri"/>
              </a:rPr>
              <a:t>Diagram describing menus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0">
            <a:extLst>
              <a:ext uri="{FF2B5EF4-FFF2-40B4-BE49-F238E27FC236}">
                <a16:creationId xmlns:a16="http://schemas.microsoft.com/office/drawing/2014/main" id="{B1C5FE32-D2DD-44E4-9D7C-C88B27F3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-5308"/>
            <a:ext cx="8152326" cy="69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500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2234-8B51-4D37-A676-8AB3A3A7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608977"/>
            <a:ext cx="9554136" cy="822512"/>
          </a:xfrm>
        </p:spPr>
        <p:txBody>
          <a:bodyPr/>
          <a:lstStyle/>
          <a:p>
            <a:pPr algn="ctr"/>
            <a:r>
              <a:rPr lang="en-US"/>
              <a:t>The functions that we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7B5C-170F-4B3E-B916-9A17E25B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137" y="1392669"/>
            <a:ext cx="4754880" cy="640080"/>
          </a:xfrm>
        </p:spPr>
        <p:txBody>
          <a:bodyPr>
            <a:normAutofit/>
          </a:bodyPr>
          <a:lstStyle/>
          <a:p>
            <a:r>
              <a:rPr lang="en-US" sz="2800" b="1"/>
              <a:t>Data layer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780E0-F2F4-4DF4-9F9E-4719C821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1390775"/>
            <a:ext cx="4754880" cy="640080"/>
          </a:xfrm>
        </p:spPr>
        <p:txBody>
          <a:bodyPr>
            <a:normAutofit/>
          </a:bodyPr>
          <a:lstStyle/>
          <a:p>
            <a:r>
              <a:rPr lang="en-US" sz="2800" b="1"/>
              <a:t>Presentation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6AE10-1A3B-4BA8-81C9-4D1A09904E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2BFE09-D016-43DB-B79E-4B46214F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87" y="2431614"/>
            <a:ext cx="5354170" cy="2812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07356E-8C72-436D-858D-C90F19C8B5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7741" y="2428234"/>
            <a:ext cx="5808232" cy="2813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08783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1">
            <a:extLst>
              <a:ext uri="{FF2B5EF4-FFF2-40B4-BE49-F238E27FC236}">
                <a16:creationId xmlns:a16="http://schemas.microsoft.com/office/drawing/2014/main" id="{8BE6719F-48A4-4823-A328-9C62FE4E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34" name="Rectangle 113">
            <a:extLst>
              <a:ext uri="{FF2B5EF4-FFF2-40B4-BE49-F238E27FC236}">
                <a16:creationId xmlns:a16="http://schemas.microsoft.com/office/drawing/2014/main" id="{03315241-BEAE-4E65-82F7-08E835AF2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6" name="Rectangle 115">
            <a:extLst>
              <a:ext uri="{FF2B5EF4-FFF2-40B4-BE49-F238E27FC236}">
                <a16:creationId xmlns:a16="http://schemas.microsoft.com/office/drawing/2014/main" id="{BF1CE0D4-D44A-42E4-8B7A-029726BD5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38" name="Rectangle 117">
            <a:extLst>
              <a:ext uri="{FF2B5EF4-FFF2-40B4-BE49-F238E27FC236}">
                <a16:creationId xmlns:a16="http://schemas.microsoft.com/office/drawing/2014/main" id="{C7FD3EF1-CCD6-422C-9568-7FB46CB9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0" name="Group 119">
            <a:extLst>
              <a:ext uri="{FF2B5EF4-FFF2-40B4-BE49-F238E27FC236}">
                <a16:creationId xmlns:a16="http://schemas.microsoft.com/office/drawing/2014/main" id="{A762B3F3-49F5-421F-A1F7-7E9448E49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849EAEE-124D-474C-A568-571F67DEF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8A1039-6EF2-455F-9ADA-655EFC1B1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635F62-61FE-473D-A843-4663208F0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2" name="Rectangle 124">
            <a:extLst>
              <a:ext uri="{FF2B5EF4-FFF2-40B4-BE49-F238E27FC236}">
                <a16:creationId xmlns:a16="http://schemas.microsoft.com/office/drawing/2014/main" id="{EC1F6DBE-DB78-4B78-BF01-BE3E85E68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26">
            <a:extLst>
              <a:ext uri="{FF2B5EF4-FFF2-40B4-BE49-F238E27FC236}">
                <a16:creationId xmlns:a16="http://schemas.microsoft.com/office/drawing/2014/main" id="{DB2F82D9-87EF-4730-A452-BBCD60566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28">
            <a:extLst>
              <a:ext uri="{FF2B5EF4-FFF2-40B4-BE49-F238E27FC236}">
                <a16:creationId xmlns:a16="http://schemas.microsoft.com/office/drawing/2014/main" id="{9C0A9570-3141-4423-9688-DC06DB4ED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48" name="Rectangle 130">
            <a:extLst>
              <a:ext uri="{FF2B5EF4-FFF2-40B4-BE49-F238E27FC236}">
                <a16:creationId xmlns:a16="http://schemas.microsoft.com/office/drawing/2014/main" id="{90517095-4E15-4A5B-8C14-59DED3DBE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3F6F3-FFCA-4670-8F4A-AB430F28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4644082"/>
            <a:ext cx="9732773" cy="951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Used technologies</a:t>
            </a:r>
          </a:p>
        </p:txBody>
      </p:sp>
      <p:sp>
        <p:nvSpPr>
          <p:cNvPr id="149" name="Round Diagonal Corner Rectangle 42">
            <a:extLst>
              <a:ext uri="{FF2B5EF4-FFF2-40B4-BE49-F238E27FC236}">
                <a16:creationId xmlns:a16="http://schemas.microsoft.com/office/drawing/2014/main" id="{FC968B73-7002-4979-BCCF-06C4D83F5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968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6350" cap="flat" cmpd="sng" algn="ctr">
            <a:solidFill>
              <a:schemeClr val="bg2">
                <a:lumMod val="9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F4E8F6-787E-42CC-B41D-80346EDA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70" y="933130"/>
            <a:ext cx="2139696" cy="2404153"/>
          </a:xfrm>
          <a:prstGeom prst="rect">
            <a:avLst/>
          </a:prstGeom>
        </p:spPr>
      </p:pic>
      <p:sp>
        <p:nvSpPr>
          <p:cNvPr id="150" name="Round Diagonal Corner Rectangle 38">
            <a:extLst>
              <a:ext uri="{FF2B5EF4-FFF2-40B4-BE49-F238E27FC236}">
                <a16:creationId xmlns:a16="http://schemas.microsoft.com/office/drawing/2014/main" id="{DC59BE40-320F-49C1-AC36-6819DC9D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690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6350" cap="flat" cmpd="sng" algn="ctr">
            <a:solidFill>
              <a:schemeClr val="bg2">
                <a:lumMod val="9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001DBB-19F7-4145-9541-4D11572BC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92" y="1065358"/>
            <a:ext cx="2139696" cy="2139696"/>
          </a:xfrm>
          <a:prstGeom prst="rect">
            <a:avLst/>
          </a:prstGeom>
        </p:spPr>
      </p:pic>
      <p:sp>
        <p:nvSpPr>
          <p:cNvPr id="151" name="Round Diagonal Corner Rectangle 48">
            <a:extLst>
              <a:ext uri="{FF2B5EF4-FFF2-40B4-BE49-F238E27FC236}">
                <a16:creationId xmlns:a16="http://schemas.microsoft.com/office/drawing/2014/main" id="{5A90EF1A-31A7-46B7-B3F5-0F0F0C12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7412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6350" cap="flat" cmpd="sng" algn="ctr">
            <a:solidFill>
              <a:schemeClr val="bg2">
                <a:lumMod val="9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65287D5-6A63-4AED-A637-92397C44C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14" y="1079560"/>
            <a:ext cx="2139696" cy="2111292"/>
          </a:xfrm>
          <a:prstGeom prst="rect">
            <a:avLst/>
          </a:prstGeom>
        </p:spPr>
      </p:pic>
      <p:sp>
        <p:nvSpPr>
          <p:cNvPr id="152" name="Round Diagonal Corner Rectangle 45">
            <a:extLst>
              <a:ext uri="{FF2B5EF4-FFF2-40B4-BE49-F238E27FC236}">
                <a16:creationId xmlns:a16="http://schemas.microsoft.com/office/drawing/2014/main" id="{8E78A6AF-789A-4E4E-97C2-C7C162D7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0133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6350" cap="flat" cmpd="sng" algn="ctr">
            <a:solidFill>
              <a:schemeClr val="bg2">
                <a:lumMod val="9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F84D7CCD-C7C8-45F9-90A8-1DD360112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235" y="1260606"/>
            <a:ext cx="2139696" cy="1749201"/>
          </a:xfrm>
          <a:prstGeom prst="rect">
            <a:avLst/>
          </a:prstGeom>
        </p:spPr>
      </p:pic>
      <p:sp>
        <p:nvSpPr>
          <p:cNvPr id="153" name="Rectangle 140">
            <a:extLst>
              <a:ext uri="{FF2B5EF4-FFF2-40B4-BE49-F238E27FC236}">
                <a16:creationId xmlns:a16="http://schemas.microsoft.com/office/drawing/2014/main" id="{13008875-EC39-4E5C-878D-1C158D5F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3983624"/>
            <a:ext cx="1920240" cy="50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4" name="Straight Connector 142">
            <a:extLst>
              <a:ext uri="{FF2B5EF4-FFF2-40B4-BE49-F238E27FC236}">
                <a16:creationId xmlns:a16="http://schemas.microsoft.com/office/drawing/2014/main" id="{5FEABD00-0B76-4390-9F8B-FE344FF4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3983623"/>
            <a:ext cx="0" cy="429768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44">
            <a:extLst>
              <a:ext uri="{FF2B5EF4-FFF2-40B4-BE49-F238E27FC236}">
                <a16:creationId xmlns:a16="http://schemas.microsoft.com/office/drawing/2014/main" id="{8EE0C33F-0374-4DDA-BF25-22001673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3983623"/>
            <a:ext cx="0" cy="429768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46">
            <a:extLst>
              <a:ext uri="{FF2B5EF4-FFF2-40B4-BE49-F238E27FC236}">
                <a16:creationId xmlns:a16="http://schemas.microsoft.com/office/drawing/2014/main" id="{7D0F2DC7-BD6B-47C9-932A-A0EC7E43F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11199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912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C2B4-6D0D-4EE8-BEEC-1D2E2C042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416895"/>
            <a:ext cx="8933796" cy="243723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NOW it's time for our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5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9B86A69-B83B-4FF4-B2BB-A5AB35503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FB7D5F-C09C-4DE7-9E88-B651BE7B0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04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46050" ty="-114300" sx="53000" sy="53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70A3F7-E900-4731-8B0D-9CE5B2C4F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4593C0D-DB41-41E1-B13C-98D232A3F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D6EB-D079-4FE4-A0C4-624DC6F4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Thank you for the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899C-C328-4E89-B1E4-CE181A90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633" y="4696981"/>
            <a:ext cx="5068567" cy="12677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>
                <a:hlinkClick r:id="rId3"/>
              </a:rPr>
              <a:t>asslavov18@codingburgas.bg</a:t>
            </a:r>
            <a:endParaRPr lang="en-US" spc="8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>
                <a:hlinkClick r:id="rId4"/>
              </a:rPr>
              <a:t>RVVelichkova18@codingburgas.bg</a:t>
            </a:r>
            <a:endParaRPr lang="en-US" spc="8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>
                <a:hlinkClick r:id="rId5"/>
              </a:rPr>
              <a:t>VPMateev18@codingburgas.bg</a:t>
            </a:r>
            <a:endParaRPr lang="en-US" spc="8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>
                <a:hlinkClick r:id="rId6"/>
              </a:rPr>
              <a:t>SRNikolov18@codingburgas.bg</a:t>
            </a:r>
            <a:endParaRPr lang="en-US" spc="8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pc="8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17FEDD2-6A05-4073-89B4-319F4646A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471FC86-8C26-4C17-B5DC-F9169298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C1022C-5ADE-4749-B05B-6B66CEB64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553AC74-4C2E-4733-9ABB-086DFAA3C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07510D-BEAA-44C6-97C0-9D334CC00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Mail Reply">
            <a:extLst>
              <a:ext uri="{FF2B5EF4-FFF2-40B4-BE49-F238E27FC236}">
                <a16:creationId xmlns:a16="http://schemas.microsoft.com/office/drawing/2014/main" id="{2ADC0F09-62EA-44D3-92E9-BC0C9C23E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9519" y="1755316"/>
            <a:ext cx="3357629" cy="33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5968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tf78438558-1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</vt:lpstr>
      <vt:lpstr>Clothing store</vt:lpstr>
      <vt:lpstr>Why did we choose this topic?</vt:lpstr>
      <vt:lpstr>PowerPoint Presentation</vt:lpstr>
      <vt:lpstr>The functions that we used</vt:lpstr>
      <vt:lpstr>Used technologies</vt:lpstr>
      <vt:lpstr>NOW it's time for our program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2</cp:revision>
  <dcterms:created xsi:type="dcterms:W3CDTF">2020-04-30T11:03:26Z</dcterms:created>
  <dcterms:modified xsi:type="dcterms:W3CDTF">2020-05-01T05:51:44Z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