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650"/>
  </p:normalViewPr>
  <p:slideViewPr>
    <p:cSldViewPr snapToGrid="0">
      <p:cViewPr>
        <p:scale>
          <a:sx n="58" d="100"/>
          <a:sy n="58" d="100"/>
        </p:scale>
        <p:origin x="371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4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5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6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58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16261-4345-9B44-9048-5CC449849F2B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840CB-0679-6E4D-9A3C-77CAD2FF8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4649625-0238-F427-F9EA-E9ECA5C7F40F}"/>
              </a:ext>
            </a:extLst>
          </p:cNvPr>
          <p:cNvGrpSpPr/>
          <p:nvPr/>
        </p:nvGrpSpPr>
        <p:grpSpPr>
          <a:xfrm>
            <a:off x="1587" y="5555"/>
            <a:ext cx="7558088" cy="10682945"/>
            <a:chOff x="1587" y="5555"/>
            <a:chExt cx="7558088" cy="10682945"/>
          </a:xfrm>
        </p:grpSpPr>
        <p:pic>
          <p:nvPicPr>
            <p:cNvPr id="13" name="Image 12" descr="Une image contenant texte,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6E98A35F-3F59-AF04-F6E7-E27BFB5C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" y="5555"/>
              <a:ext cx="7558088" cy="106829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0C7B83-D062-9828-4361-DBB4926AC52C}"/>
                </a:ext>
              </a:extLst>
            </p:cNvPr>
            <p:cNvSpPr/>
            <p:nvPr/>
          </p:nvSpPr>
          <p:spPr>
            <a:xfrm>
              <a:off x="484862" y="5882640"/>
              <a:ext cx="6997392" cy="2889504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040EC5B-D17C-586D-6DBF-1072B43D7F6C}"/>
                </a:ext>
              </a:extLst>
            </p:cNvPr>
            <p:cNvSpPr txBox="1"/>
            <p:nvPr/>
          </p:nvSpPr>
          <p:spPr>
            <a:xfrm>
              <a:off x="219456" y="8967216"/>
              <a:ext cx="229678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Stocks listés en Annexe 4 </a:t>
              </a:r>
            </a:p>
            <a:p>
              <a:r>
                <a:rPr lang="fr-FR" sz="13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 l’arrêté relatif au PAI alors </a:t>
              </a:r>
            </a:p>
            <a:p>
              <a:r>
                <a:rPr lang="fr-FR" sz="13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qu’ils ne sont pas affectés par </a:t>
              </a:r>
            </a:p>
            <a:p>
              <a:r>
                <a:rPr lang="fr-FR" sz="13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les transferts de quotas vers </a:t>
              </a:r>
            </a:p>
            <a:p>
              <a:r>
                <a:rPr lang="fr-FR" sz="13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 RU prévus par le Brexit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7933649-AF90-58F7-B76F-F66FAD462DD4}"/>
                </a:ext>
              </a:extLst>
            </p:cNvPr>
            <p:cNvSpPr/>
            <p:nvPr/>
          </p:nvSpPr>
          <p:spPr>
            <a:xfrm flipV="1">
              <a:off x="1921764" y="8387743"/>
              <a:ext cx="684000" cy="828000"/>
            </a:xfrm>
            <a:prstGeom prst="arc">
              <a:avLst/>
            </a:prstGeom>
            <a:ln w="317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020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28</Words>
  <Application>Microsoft Macintosh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LAFOND</dc:creator>
  <cp:lastModifiedBy>Augustin LAFOND</cp:lastModifiedBy>
  <cp:revision>3</cp:revision>
  <dcterms:created xsi:type="dcterms:W3CDTF">2024-07-19T11:54:44Z</dcterms:created>
  <dcterms:modified xsi:type="dcterms:W3CDTF">2024-10-30T08:49:24Z</dcterms:modified>
</cp:coreProperties>
</file>